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747D-8899-4A3A-BD52-7B1D7D5C5B48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53BAE-2386-4A76-9366-FEC0033DCE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747D-8899-4A3A-BD52-7B1D7D5C5B48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53BAE-2386-4A76-9366-FEC0033DCE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747D-8899-4A3A-BD52-7B1D7D5C5B48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53BAE-2386-4A76-9366-FEC0033DCE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747D-8899-4A3A-BD52-7B1D7D5C5B48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53BAE-2386-4A76-9366-FEC0033DCE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747D-8899-4A3A-BD52-7B1D7D5C5B48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53BAE-2386-4A76-9366-FEC0033DCE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747D-8899-4A3A-BD52-7B1D7D5C5B48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53BAE-2386-4A76-9366-FEC0033DCE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747D-8899-4A3A-BD52-7B1D7D5C5B48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53BAE-2386-4A76-9366-FEC0033DCE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747D-8899-4A3A-BD52-7B1D7D5C5B48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53BAE-2386-4A76-9366-FEC0033DCE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747D-8899-4A3A-BD52-7B1D7D5C5B48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53BAE-2386-4A76-9366-FEC0033DCE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747D-8899-4A3A-BD52-7B1D7D5C5B48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53BAE-2386-4A76-9366-FEC0033DCE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747D-8899-4A3A-BD52-7B1D7D5C5B48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53BAE-2386-4A76-9366-FEC0033DCE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1747D-8899-4A3A-BD52-7B1D7D5C5B48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53BAE-2386-4A76-9366-FEC0033DCEC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library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yberleninka.ru/article/n/vozmozhnye-puti-razvitiya-otkrytoy-nauki-v-rossii" TargetMode="External"/><Relationship Id="rId2" Type="http://schemas.openxmlformats.org/officeDocument/2006/relationships/hyperlink" Target="https://cyberleninka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yberleninka.ru/article/n/infrastruktura-otkrytoy-nauki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onographies.ru/r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guide.aonb.ru/library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b.tsu.ru/ru/node/69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04" y="714356"/>
            <a:ext cx="6572296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ЭЛЕКТРОННЫЕ ИСТОЧНИКИ ДЛЯ ТЕОРЕТИЧЕСКОЙ БАЗЫ ИССЛЕДОВАНИЯ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918" y="5105400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Материалы для научного общества</a:t>
            </a:r>
          </a:p>
          <a:p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ГБОУ РО «Таганрогский педагогический лицей-интернат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emblemamal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28600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854" y="23768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https://elibrary.ru/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endParaRPr lang="ru-RU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997838"/>
            <a:ext cx="80010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Научная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электронная библиотека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eLIBRARY.RU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- это крупнейший российский информационно-аналитический портал в области науки, технологии, медицины и образования, содержащий рефераты и полные тексты более 26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научных статей и публикаций, в том числе электронные версии более 5600 российских научно-технических журналов, из которых более 4800 журналов в открытом доступе.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https://cyberleninka.ru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КиберЛенинка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это научная электронная библиотека, построенная на парадигме 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3"/>
              </a:rPr>
              <a:t>открытой науки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Open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Science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основными задачами которой является популяризация науки и научной деятельности, общественный контроль качества научных публикаций, развитие междисциплинарных исследований, современного института научной рецензии, повышение цитируемости российской науки и построение 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4"/>
              </a:rPr>
              <a:t>инфраструктуры знаний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эб.рф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Национальная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электронная библиотека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Ежегодно пополняется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менее чем 10 процентами издаваемых в России наименований книг.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697232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https://monographies.ru/ru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Научная электронная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библиотека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Монографии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изданные в издательстве Российской Академии Естествознания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22553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http://guide.aonb.ru/library.html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Путеводитель по ресурсам интернета предлагает ссылки на сайты, которые содержат коллекции полнотекстовых версий печатных изданий: ценных и редких книг, книжных памятников, монографий, учебников, научно-популярной и художественной литературы, журналов. 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85728"/>
            <a:ext cx="6686568" cy="113191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http://www.lib.tsu.ru/ru/node/699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Электронные научные ресурсы открытого доступа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149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ЭЛЕКТРОННЫЕ ИСТОЧНИКИ ДЛЯ ТЕОРЕТИЧЕСКОЙ БАЗЫ ИССЛЕДОВАНИЯ</vt:lpstr>
      <vt:lpstr>https://elibrary.ru/ </vt:lpstr>
      <vt:lpstr>https://cyberleninka.ru</vt:lpstr>
      <vt:lpstr>нэб.рф</vt:lpstr>
      <vt:lpstr>https://monographies.ru/ru </vt:lpstr>
      <vt:lpstr>http://guide.aonb.ru/library.html </vt:lpstr>
      <vt:lpstr>http://www.lib.tsu.ru/ru/node/699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ИСТОЧНИКИ В ИССЛЕДОВАНИЯХ</dc:title>
  <dc:creator>пк</dc:creator>
  <cp:lastModifiedBy>Marischa</cp:lastModifiedBy>
  <cp:revision>3</cp:revision>
  <dcterms:created xsi:type="dcterms:W3CDTF">2017-11-22T09:41:34Z</dcterms:created>
  <dcterms:modified xsi:type="dcterms:W3CDTF">2017-12-05T21:10:12Z</dcterms:modified>
</cp:coreProperties>
</file>