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2" r:id="rId8"/>
    <p:sldId id="261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0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637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0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0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8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3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0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4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9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5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9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40725" y="630194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ru-RU" sz="9600" b="1" dirty="0" err="1" smtClean="0"/>
              <a:t>Майнинг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90735" y="3651465"/>
            <a:ext cx="6001265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3600" dirty="0" smtClean="0"/>
              <a:t>Китов Михаил, </a:t>
            </a:r>
            <a:r>
              <a:rPr lang="ru-RU" sz="3600" dirty="0" smtClean="0"/>
              <a:t>9 а</a:t>
            </a:r>
          </a:p>
          <a:p>
            <a:pPr algn="l"/>
            <a:r>
              <a:rPr lang="ru-RU" sz="3600" dirty="0" smtClean="0"/>
              <a:t>Руководитель: </a:t>
            </a:r>
            <a:r>
              <a:rPr lang="ru-RU" sz="3600" dirty="0" err="1" smtClean="0"/>
              <a:t>Лиманская</a:t>
            </a:r>
            <a:r>
              <a:rPr lang="ru-RU" sz="3600" dirty="0" smtClean="0"/>
              <a:t> М.П., </a:t>
            </a:r>
          </a:p>
          <a:p>
            <a:pPr algn="l"/>
            <a:r>
              <a:rPr lang="ru-RU" sz="3600" dirty="0"/>
              <a:t>у</a:t>
            </a:r>
            <a:r>
              <a:rPr lang="ru-RU" sz="3600" dirty="0" smtClean="0"/>
              <a:t>читель информатики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7757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8108" y="68164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/>
              <a:t>Доход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2007211"/>
            <a:ext cx="10140462" cy="4351338"/>
          </a:xfrm>
        </p:spPr>
        <p:txBody>
          <a:bodyPr/>
          <a:lstStyle/>
          <a:p>
            <a:pPr algn="just"/>
            <a:r>
              <a:rPr lang="ru-RU" dirty="0" smtClean="0"/>
              <a:t>Учитывая</a:t>
            </a:r>
            <a:r>
              <a:rPr lang="ru-RU" dirty="0"/>
              <a:t>, что у нас 12 карт </a:t>
            </a:r>
            <a:r>
              <a:rPr lang="ru-RU" dirty="0" err="1"/>
              <a:t>Gigabyte</a:t>
            </a:r>
            <a:r>
              <a:rPr lang="ru-RU" dirty="0"/>
              <a:t> </a:t>
            </a:r>
            <a:r>
              <a:rPr lang="ru-RU" dirty="0" err="1"/>
              <a:t>GeForce</a:t>
            </a:r>
            <a:r>
              <a:rPr lang="ru-RU" dirty="0"/>
              <a:t> GTX 1050 </a:t>
            </a:r>
            <a:r>
              <a:rPr lang="ru-RU" dirty="0" err="1"/>
              <a:t>Ti</a:t>
            </a:r>
            <a:r>
              <a:rPr lang="ru-RU" dirty="0"/>
              <a:t>, </a:t>
            </a:r>
            <a:r>
              <a:rPr lang="ru-RU" dirty="0" smtClean="0"/>
              <a:t>каждая </a:t>
            </a:r>
            <a:r>
              <a:rPr lang="ru-RU" dirty="0"/>
              <a:t>приносит 13,26 $ в день, или 347,21 $ в месяц, мы будем получать примерно </a:t>
            </a:r>
            <a:r>
              <a:rPr lang="ru-RU" b="1" dirty="0"/>
              <a:t>25693 р.</a:t>
            </a:r>
            <a:r>
              <a:rPr lang="ru-RU" dirty="0"/>
              <a:t> (при курсе доллара 74 р.).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085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2939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/>
              <a:t>Траты на электроэнергию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2939" y="2159733"/>
            <a:ext cx="10152877" cy="4351338"/>
          </a:xfrm>
        </p:spPr>
        <p:txBody>
          <a:bodyPr/>
          <a:lstStyle/>
          <a:p>
            <a:pPr algn="just"/>
            <a:r>
              <a:rPr lang="ru-RU" dirty="0"/>
              <a:t>Мощность 1 видеокарты 75 Вт, поэтому для 12 видеокарт необходим блок питания 1,2 КВт. 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месяц 1,2 КВт/ч*24ч*30 дней = 864 Квт*5, 75 р = </a:t>
            </a:r>
            <a:r>
              <a:rPr lang="ru-RU" b="1" dirty="0"/>
              <a:t>4968 руб.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60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446" y="414704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Прибыль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8446" y="2001471"/>
            <a:ext cx="10515600" cy="4351338"/>
          </a:xfrm>
        </p:spPr>
        <p:txBody>
          <a:bodyPr/>
          <a:lstStyle/>
          <a:p>
            <a:r>
              <a:rPr lang="ru-RU" dirty="0"/>
              <a:t>Наша прибыль составит примерно 20725 руб. в месяц. </a:t>
            </a:r>
          </a:p>
          <a:p>
            <a:r>
              <a:rPr lang="ru-RU" dirty="0" smtClean="0"/>
              <a:t>Окупится </a:t>
            </a:r>
            <a:r>
              <a:rPr lang="ru-RU" dirty="0"/>
              <a:t>этот риг через 13,8 месяцев, т.е. через 1,2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717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Заключение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5738" y="1840035"/>
            <a:ext cx="10515600" cy="4351338"/>
          </a:xfrm>
        </p:spPr>
        <p:txBody>
          <a:bodyPr/>
          <a:lstStyle/>
          <a:p>
            <a:pPr algn="just"/>
            <a:r>
              <a:rPr lang="ru-RU" dirty="0" smtClean="0"/>
              <a:t>Мы </a:t>
            </a:r>
            <a:r>
              <a:rPr lang="ru-RU" dirty="0"/>
              <a:t>рассчитали прибыль для сравнительно недорогой </a:t>
            </a:r>
            <a:r>
              <a:rPr lang="ru-RU" dirty="0" err="1"/>
              <a:t>майнинг</a:t>
            </a:r>
            <a:r>
              <a:rPr lang="ru-RU" dirty="0"/>
              <a:t>-фермы.</a:t>
            </a:r>
          </a:p>
          <a:p>
            <a:pPr algn="just"/>
            <a:r>
              <a:rPr lang="ru-RU" dirty="0"/>
              <a:t>Учитывая то, что через год видеокарты начнут выходить из строя, и их надо будет менять, т.е. снова вкладывать деньги, идея </a:t>
            </a:r>
            <a:r>
              <a:rPr lang="ru-RU" dirty="0" err="1"/>
              <a:t>майнинга</a:t>
            </a:r>
            <a:r>
              <a:rPr lang="ru-RU" dirty="0"/>
              <a:t> не кажется такой уж </a:t>
            </a:r>
            <a:r>
              <a:rPr lang="ru-RU" dirty="0" smtClean="0"/>
              <a:t>привлекательной в домашних условиях.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36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5692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Содержание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75692" y="1690688"/>
            <a:ext cx="7971692" cy="4351338"/>
          </a:xfrm>
        </p:spPr>
        <p:txBody>
          <a:bodyPr/>
          <a:lstStyle/>
          <a:p>
            <a:r>
              <a:rPr lang="ru-RU" dirty="0" smtClean="0">
                <a:hlinkClick r:id="rId2" action="ppaction://hlinksldjump"/>
              </a:rPr>
              <a:t>Разновидности </a:t>
            </a:r>
            <a:r>
              <a:rPr lang="ru-RU" dirty="0" err="1" smtClean="0">
                <a:hlinkClick r:id="rId2" action="ppaction://hlinksldjump"/>
              </a:rPr>
              <a:t>майнинга</a:t>
            </a:r>
            <a:r>
              <a:rPr lang="ru-RU" dirty="0" smtClean="0">
                <a:hlinkClick r:id="rId2" action="ppaction://hlinksldjump"/>
              </a:rPr>
              <a:t> 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Разница </a:t>
            </a:r>
            <a:r>
              <a:rPr lang="ru-RU" dirty="0" err="1" smtClean="0">
                <a:hlinkClick r:id="rId3" action="ppaction://hlinksldjump"/>
              </a:rPr>
              <a:t>майнинга</a:t>
            </a:r>
            <a:r>
              <a:rPr lang="ru-RU" dirty="0" smtClean="0">
                <a:hlinkClick r:id="rId3" action="ppaction://hlinksldjump"/>
              </a:rPr>
              <a:t> на </a:t>
            </a:r>
            <a:r>
              <a:rPr lang="ru-RU" dirty="0" err="1" smtClean="0">
                <a:hlinkClick r:id="rId3" action="ppaction://hlinksldjump"/>
              </a:rPr>
              <a:t>айсиках</a:t>
            </a:r>
            <a:r>
              <a:rPr lang="ru-RU" dirty="0" smtClean="0">
                <a:hlinkClick r:id="rId3" action="ppaction://hlinksldjump"/>
              </a:rPr>
              <a:t> и видеокартах </a:t>
            </a:r>
            <a:endParaRPr lang="ru-RU" dirty="0" smtClean="0"/>
          </a:p>
          <a:p>
            <a:r>
              <a:rPr lang="ru-RU" dirty="0">
                <a:hlinkClick r:id="rId4" action="ppaction://hlinksldjump"/>
              </a:rPr>
              <a:t>Самые </a:t>
            </a:r>
            <a:r>
              <a:rPr lang="ru-RU" dirty="0" smtClean="0">
                <a:hlinkClick r:id="rId4" action="ppaction://hlinksldjump"/>
              </a:rPr>
              <a:t>популярные </a:t>
            </a:r>
            <a:r>
              <a:rPr lang="ru-RU" dirty="0" err="1" smtClean="0">
                <a:hlinkClick r:id="rId4" action="ppaction://hlinksldjump"/>
              </a:rPr>
              <a:t>криптовалюты</a:t>
            </a:r>
            <a:endParaRPr lang="ru-RU" dirty="0" smtClean="0">
              <a:hlinkClick r:id="rId4" action="ppaction://hlinksldjump"/>
            </a:endParaRPr>
          </a:p>
          <a:p>
            <a:r>
              <a:rPr lang="ru-RU" dirty="0" smtClean="0">
                <a:hlinkClick r:id="rId5" action="ppaction://hlinksldjump"/>
              </a:rPr>
              <a:t>Проблемы </a:t>
            </a:r>
            <a:r>
              <a:rPr lang="ru-RU" dirty="0" err="1" smtClean="0">
                <a:hlinkClick r:id="rId5" action="ppaction://hlinksldjump"/>
              </a:rPr>
              <a:t>майнинга</a:t>
            </a:r>
            <a:r>
              <a:rPr lang="ru-RU" dirty="0" smtClean="0">
                <a:hlinkClick r:id="rId5" action="ppaction://hlinksldjump"/>
              </a:rPr>
              <a:t> 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Как начать </a:t>
            </a:r>
            <a:r>
              <a:rPr lang="ru-RU" dirty="0" err="1" smtClean="0">
                <a:hlinkClick r:id="rId6" action="ppaction://hlinksldjump"/>
              </a:rPr>
              <a:t>майнить</a:t>
            </a:r>
            <a:r>
              <a:rPr lang="ru-RU" dirty="0" smtClean="0">
                <a:hlinkClick r:id="rId6" action="ppaction://hlinksldjump"/>
              </a:rPr>
              <a:t>  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Экономическое обоснование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49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784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Цель работы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8784" y="196630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сделать </a:t>
            </a:r>
            <a:r>
              <a:rPr lang="ru-RU" dirty="0"/>
              <a:t>вывод, стоит ли заниматься </a:t>
            </a:r>
            <a:r>
              <a:rPr lang="ru-RU" dirty="0" err="1"/>
              <a:t>майнингом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какое минимальное капиталовложение для этого потребуется. </a:t>
            </a:r>
          </a:p>
        </p:txBody>
      </p:sp>
    </p:spTree>
    <p:extLst>
      <p:ext uri="{BB962C8B-B14F-4D97-AF65-F5344CB8AC3E}">
        <p14:creationId xmlns:p14="http://schemas.microsoft.com/office/powerpoint/2010/main" val="235364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4292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Разновидности </a:t>
            </a:r>
            <a:r>
              <a:rPr lang="ru-RU" sz="5400" b="1" dirty="0" err="1" smtClean="0"/>
              <a:t>майнинга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4292" y="20126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Есть два вида </a:t>
            </a:r>
            <a:r>
              <a:rPr lang="ru-RU" dirty="0" err="1" smtClean="0"/>
              <a:t>майнинга</a:t>
            </a:r>
            <a:r>
              <a:rPr lang="en-US" dirty="0" smtClean="0"/>
              <a:t>:</a:t>
            </a:r>
          </a:p>
          <a:p>
            <a:r>
              <a:rPr lang="ru-RU" dirty="0" err="1" smtClean="0"/>
              <a:t>Майнинг</a:t>
            </a:r>
            <a:r>
              <a:rPr lang="ru-RU" dirty="0" smtClean="0"/>
              <a:t> на </a:t>
            </a:r>
            <a:r>
              <a:rPr lang="ru-RU" dirty="0" err="1" smtClean="0"/>
              <a:t>айсиках</a:t>
            </a:r>
            <a:endParaRPr lang="ru-RU" dirty="0" smtClean="0"/>
          </a:p>
          <a:p>
            <a:r>
              <a:rPr lang="ru-RU" dirty="0" err="1" smtClean="0"/>
              <a:t>Майнинг</a:t>
            </a:r>
            <a:r>
              <a:rPr lang="ru-RU" dirty="0" smtClean="0"/>
              <a:t> на видеокартах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053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/>
              <a:t>Разница </a:t>
            </a:r>
            <a:r>
              <a:rPr lang="ru-RU" sz="6000" b="1" dirty="0" err="1" smtClean="0"/>
              <a:t>майнинга</a:t>
            </a:r>
            <a:r>
              <a:rPr lang="ru-RU" sz="6000" b="1" dirty="0" smtClean="0"/>
              <a:t> на </a:t>
            </a:r>
            <a:r>
              <a:rPr lang="ru-RU" sz="6000" b="1" dirty="0" err="1" smtClean="0"/>
              <a:t>айсиках</a:t>
            </a:r>
            <a:r>
              <a:rPr lang="ru-RU" sz="6000" b="1" dirty="0" smtClean="0"/>
              <a:t> </a:t>
            </a:r>
            <a:br>
              <a:rPr lang="ru-RU" sz="6000" b="1" dirty="0" smtClean="0"/>
            </a:br>
            <a:r>
              <a:rPr lang="ru-RU" sz="6000" b="1" dirty="0" smtClean="0"/>
              <a:t>и видеокартах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065" y="1778598"/>
            <a:ext cx="8254539" cy="419548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АСИК</a:t>
            </a:r>
            <a:r>
              <a:rPr lang="ru-RU" dirty="0"/>
              <a:t> — более выгодный в долгосрочной перспективе, но с ним сложнее работать. Это вариант для тех, кто готов вложить в </a:t>
            </a:r>
            <a:r>
              <a:rPr lang="ru-RU" dirty="0" err="1"/>
              <a:t>майнинг</a:t>
            </a:r>
            <a:r>
              <a:rPr lang="ru-RU" dirty="0"/>
              <a:t> </a:t>
            </a:r>
            <a:r>
              <a:rPr lang="ru-RU" dirty="0" smtClean="0"/>
              <a:t>несколько </a:t>
            </a:r>
            <a:r>
              <a:rPr lang="ru-RU" dirty="0"/>
              <a:t>миллионов рублей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/>
              <a:t>АСИК</a:t>
            </a:r>
            <a:r>
              <a:rPr lang="ru-RU" dirty="0"/>
              <a:t> </a:t>
            </a:r>
            <a:r>
              <a:rPr lang="ru-RU" dirty="0" smtClean="0"/>
              <a:t>- это </a:t>
            </a:r>
            <a:r>
              <a:rPr lang="ru-RU" dirty="0"/>
              <a:t>процессор с урезанными </a:t>
            </a:r>
            <a:r>
              <a:rPr lang="ru-RU" dirty="0" smtClean="0"/>
              <a:t>функциями, рассчитанный только на вычисления для </a:t>
            </a:r>
            <a:r>
              <a:rPr lang="ru-RU" dirty="0" err="1"/>
              <a:t>майнинга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 </a:t>
            </a:r>
            <a:r>
              <a:rPr lang="ru-RU" b="1" dirty="0"/>
              <a:t>Видеокарты</a:t>
            </a:r>
            <a:r>
              <a:rPr lang="ru-RU" dirty="0"/>
              <a:t> </a:t>
            </a:r>
            <a:r>
              <a:rPr lang="ru-RU" dirty="0" smtClean="0"/>
              <a:t>- </a:t>
            </a:r>
            <a:r>
              <a:rPr lang="ru-RU" dirty="0"/>
              <a:t>чуть менее выгодный, но более доступный вариант, который </a:t>
            </a:r>
            <a:r>
              <a:rPr lang="ru-RU" dirty="0" smtClean="0"/>
              <a:t>подойдет </a:t>
            </a:r>
            <a:r>
              <a:rPr lang="ru-RU" dirty="0"/>
              <a:t>начинающим </a:t>
            </a:r>
            <a:r>
              <a:rPr lang="ru-RU" dirty="0" err="1"/>
              <a:t>майнерам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https://avatars.mds.yandex.net/get-zen_doc/1112142/pub_5c4eb28f96aa1b00ad6560ec_5c4eb47c37072100ad3106ad/scale_1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604" y="1438102"/>
            <a:ext cx="3217026" cy="2144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ryptonyka.su/wp-content/uploads/2018/09/puly-dlja-majninga-7-1024x68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639" y="4064924"/>
            <a:ext cx="3598389" cy="240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31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Самые популярные </a:t>
            </a:r>
            <a:r>
              <a:rPr lang="ru-RU" sz="5400" b="1" dirty="0" err="1" smtClean="0"/>
              <a:t>криптовалюты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8946541" cy="4195481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Bitcoin</a:t>
            </a:r>
            <a:r>
              <a:rPr lang="ru-RU" b="1" dirty="0" smtClean="0"/>
              <a:t> - </a:t>
            </a:r>
            <a:r>
              <a:rPr lang="ru-RU" dirty="0" smtClean="0"/>
              <a:t>это </a:t>
            </a:r>
            <a:r>
              <a:rPr lang="ru-RU" dirty="0"/>
              <a:t>самая </a:t>
            </a:r>
            <a:r>
              <a:rPr lang="ru-RU" dirty="0" smtClean="0"/>
              <a:t>популярная монета </a:t>
            </a:r>
          </a:p>
          <a:p>
            <a:endParaRPr lang="ru-RU" b="1" dirty="0" smtClean="0"/>
          </a:p>
          <a:p>
            <a:r>
              <a:rPr lang="en-US" b="1" dirty="0" err="1" smtClean="0"/>
              <a:t>Ethereum</a:t>
            </a:r>
            <a:r>
              <a:rPr lang="ru-RU" b="1" dirty="0" smtClean="0"/>
              <a:t> - </a:t>
            </a:r>
            <a:r>
              <a:rPr lang="ru-RU" dirty="0" smtClean="0"/>
              <a:t>тоже одна из популярных монет </a:t>
            </a:r>
          </a:p>
          <a:p>
            <a:endParaRPr lang="ru-RU" b="1" dirty="0" smtClean="0"/>
          </a:p>
          <a:p>
            <a:r>
              <a:rPr lang="en-US" b="1" dirty="0" err="1" smtClean="0"/>
              <a:t>Ethereum</a:t>
            </a:r>
            <a:r>
              <a:rPr lang="en-US" b="1" dirty="0" smtClean="0"/>
              <a:t> Classic</a:t>
            </a:r>
            <a:r>
              <a:rPr lang="ru-RU" b="1" dirty="0"/>
              <a:t> </a:t>
            </a:r>
            <a:r>
              <a:rPr lang="ru-RU" dirty="0" smtClean="0"/>
              <a:t>– это тот же самый </a:t>
            </a:r>
            <a:r>
              <a:rPr lang="ru-RU" dirty="0" err="1" smtClean="0"/>
              <a:t>эфириум</a:t>
            </a:r>
            <a:r>
              <a:rPr lang="ru-RU" dirty="0" smtClean="0"/>
              <a:t>, только для старых видеокарт 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err="1" smtClean="0"/>
              <a:t>Монеро</a:t>
            </a:r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2050" name="Picture 2" descr="https://upload.wikimedia.org/wikipedia/commons/thumb/0/05/Ethereum_logo_2014.svg/512px-Ethereum_logo_2014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1273" y="2616986"/>
            <a:ext cx="545115" cy="887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se3.mm.bing.net/th?id=OIP.Fo0i_Esqj2xdKrYj9W00LAHaL_&amp;pid=15.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31089" y="3719027"/>
            <a:ext cx="622711" cy="100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https://cdn.worldvectorlogo.com/logos/bitcoin-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http://freepngclipart.com/download/bitcoin/57087-cryptocurrency-logo-litecoin-bitcoin-cash-free-clipart-h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7060" y="1266872"/>
            <a:ext cx="1433543" cy="1136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628" y="4726665"/>
            <a:ext cx="1793631" cy="100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62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3616" y="453048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Проблемы </a:t>
            </a:r>
            <a:r>
              <a:rPr lang="ru-RU" sz="5400" b="1" dirty="0" err="1" smtClean="0"/>
              <a:t>майнинга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3616" y="2070503"/>
            <a:ext cx="9526151" cy="4195481"/>
          </a:xfrm>
        </p:spPr>
        <p:txBody>
          <a:bodyPr/>
          <a:lstStyle/>
          <a:p>
            <a:pPr algn="just"/>
            <a:r>
              <a:rPr lang="ru-RU" dirty="0" smtClean="0"/>
              <a:t>Один из главных из проблем в </a:t>
            </a:r>
            <a:r>
              <a:rPr lang="ru-RU" dirty="0" err="1" smtClean="0"/>
              <a:t>майнинге</a:t>
            </a:r>
            <a:r>
              <a:rPr lang="ru-RU" dirty="0" smtClean="0"/>
              <a:t> - это энергопотребление. </a:t>
            </a:r>
          </a:p>
          <a:p>
            <a:pPr algn="just"/>
            <a:r>
              <a:rPr lang="ru-RU" dirty="0" smtClean="0"/>
              <a:t>Большая проблема для новичка - это неумение настроить риг или </a:t>
            </a:r>
            <a:r>
              <a:rPr lang="ru-RU" dirty="0" err="1" smtClean="0"/>
              <a:t>асик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Серьезнейшая проблема </a:t>
            </a:r>
            <a:r>
              <a:rPr lang="ru-RU" dirty="0" err="1" smtClean="0"/>
              <a:t>майнинга</a:t>
            </a:r>
            <a:r>
              <a:rPr lang="ru-RU" dirty="0" smtClean="0"/>
              <a:t>  - </a:t>
            </a:r>
            <a:r>
              <a:rPr lang="ru-RU" dirty="0"/>
              <a:t>это </a:t>
            </a:r>
            <a:r>
              <a:rPr lang="ru-RU" dirty="0" smtClean="0"/>
              <a:t>хорошее охлаждение рига или </a:t>
            </a:r>
            <a:r>
              <a:rPr lang="ru-RU" dirty="0" err="1" smtClean="0"/>
              <a:t>асиков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32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0908" y="365125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Как начать </a:t>
            </a:r>
            <a:r>
              <a:rPr lang="ru-RU" sz="5400" b="1" dirty="0" err="1" smtClean="0"/>
              <a:t>майнить</a:t>
            </a:r>
            <a:r>
              <a:rPr lang="ru-RU" sz="5400" b="1" dirty="0" smtClean="0"/>
              <a:t> 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0908" y="1690688"/>
            <a:ext cx="10515600" cy="4351338"/>
          </a:xfrm>
        </p:spPr>
        <p:txBody>
          <a:bodyPr/>
          <a:lstStyle/>
          <a:p>
            <a:pPr algn="just"/>
            <a:r>
              <a:rPr lang="ru-RU" dirty="0" smtClean="0"/>
              <a:t>Для того, чтобы начать </a:t>
            </a:r>
            <a:r>
              <a:rPr lang="ru-RU" dirty="0" err="1" smtClean="0"/>
              <a:t>майнить</a:t>
            </a:r>
            <a:r>
              <a:rPr lang="ru-RU" dirty="0" smtClean="0"/>
              <a:t>, надо определиться, на чем начать.</a:t>
            </a:r>
          </a:p>
          <a:p>
            <a:pPr algn="just"/>
            <a:r>
              <a:rPr lang="ru-RU" dirty="0" smtClean="0"/>
              <a:t>Для начала лучше собрать риг (</a:t>
            </a:r>
            <a:r>
              <a:rPr lang="ru-RU" dirty="0"/>
              <a:t>риги-обычные персональные </a:t>
            </a:r>
            <a:r>
              <a:rPr lang="ru-RU" dirty="0" smtClean="0"/>
              <a:t>компьютеры, </a:t>
            </a:r>
            <a:r>
              <a:rPr lang="ru-RU" dirty="0"/>
              <a:t>но с множеством видеокарт </a:t>
            </a:r>
            <a:r>
              <a:rPr lang="ru-RU" dirty="0" smtClean="0"/>
              <a:t>- от </a:t>
            </a:r>
            <a:r>
              <a:rPr lang="ru-RU" dirty="0"/>
              <a:t>3 до </a:t>
            </a:r>
            <a:r>
              <a:rPr lang="ru-RU" dirty="0" smtClean="0"/>
              <a:t>8 </a:t>
            </a:r>
            <a:r>
              <a:rPr lang="ru-RU" dirty="0"/>
              <a:t>для использования их в </a:t>
            </a:r>
            <a:r>
              <a:rPr lang="ru-RU" dirty="0" err="1"/>
              <a:t>майнинге</a:t>
            </a:r>
            <a:r>
              <a:rPr lang="ru-RU" dirty="0" smtClean="0"/>
              <a:t>), так как для новичка будет проще разобраться в </a:t>
            </a:r>
            <a:r>
              <a:rPr lang="ru-RU" dirty="0" err="1" smtClean="0"/>
              <a:t>майнинге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82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29956"/>
            <a:ext cx="10515600" cy="1325563"/>
          </a:xfrm>
        </p:spPr>
        <p:txBody>
          <a:bodyPr/>
          <a:lstStyle/>
          <a:p>
            <a:r>
              <a:rPr lang="ru-RU" b="1" dirty="0"/>
              <a:t>Рассчитываем, сколько будет стоить оборудование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0216" y="184611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1. Материнская плата </a:t>
            </a:r>
            <a:r>
              <a:rPr lang="ru-RU" dirty="0" err="1"/>
              <a:t>Gigabyte</a:t>
            </a:r>
            <a:r>
              <a:rPr lang="ru-RU" dirty="0"/>
              <a:t> GA-H110-D3A </a:t>
            </a:r>
            <a:r>
              <a:rPr lang="ru-RU" dirty="0" err="1"/>
              <a:t>Socket</a:t>
            </a:r>
            <a:r>
              <a:rPr lang="ru-RU" dirty="0"/>
              <a:t> 1151 </a:t>
            </a:r>
            <a:r>
              <a:rPr lang="ru-RU" dirty="0" err="1"/>
              <a:t>Intel</a:t>
            </a:r>
            <a:r>
              <a:rPr lang="ru-RU" dirty="0"/>
              <a:t> H110, поддерживает 12 видеокарт -  9300 руб.</a:t>
            </a:r>
          </a:p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dirty="0" err="1"/>
              <a:t>Процесор</a:t>
            </a:r>
            <a:r>
              <a:rPr lang="ru-RU" dirty="0"/>
              <a:t> </a:t>
            </a:r>
            <a:r>
              <a:rPr lang="en-US" dirty="0"/>
              <a:t>g</a:t>
            </a:r>
            <a:r>
              <a:rPr lang="ru-RU" dirty="0"/>
              <a:t>4560 </a:t>
            </a:r>
            <a:r>
              <a:rPr lang="en-US" dirty="0"/>
              <a:t>box </a:t>
            </a:r>
            <a:r>
              <a:rPr lang="ru-RU" dirty="0"/>
              <a:t>– 6000 руб.</a:t>
            </a:r>
          </a:p>
          <a:p>
            <a:pPr marL="0" indent="0" algn="just">
              <a:buNone/>
            </a:pPr>
            <a:r>
              <a:rPr lang="ru-RU" dirty="0"/>
              <a:t>3. </a:t>
            </a:r>
            <a:r>
              <a:rPr lang="en-US" dirty="0" err="1"/>
              <a:t>Ssd</a:t>
            </a:r>
            <a:r>
              <a:rPr lang="en-US" dirty="0"/>
              <a:t> </a:t>
            </a:r>
            <a:r>
              <a:rPr lang="ru-RU" dirty="0"/>
              <a:t>самый дешевый на 60 </a:t>
            </a:r>
            <a:r>
              <a:rPr lang="ru-RU" dirty="0" err="1"/>
              <a:t>гб</a:t>
            </a:r>
            <a:r>
              <a:rPr lang="ru-RU" dirty="0"/>
              <a:t> - примерно 1500 р.</a:t>
            </a:r>
          </a:p>
          <a:p>
            <a:pPr marL="0" indent="0" algn="just">
              <a:buNone/>
            </a:pPr>
            <a:r>
              <a:rPr lang="ru-RU" dirty="0"/>
              <a:t>4.Видеокарты 12 по 20000 (</a:t>
            </a:r>
            <a:r>
              <a:rPr lang="ru-RU" dirty="0" err="1"/>
              <a:t>Gigabyte</a:t>
            </a:r>
            <a:r>
              <a:rPr lang="ru-RU" dirty="0"/>
              <a:t> </a:t>
            </a:r>
            <a:r>
              <a:rPr lang="ru-RU" dirty="0" err="1"/>
              <a:t>GeForce</a:t>
            </a:r>
            <a:r>
              <a:rPr lang="ru-RU" dirty="0"/>
              <a:t> GTX 1050 </a:t>
            </a:r>
            <a:r>
              <a:rPr lang="ru-RU" dirty="0" err="1"/>
              <a:t>Ti</a:t>
            </a:r>
            <a:r>
              <a:rPr lang="ru-RU" dirty="0"/>
              <a:t>) - итого 240000 р. </a:t>
            </a:r>
          </a:p>
          <a:p>
            <a:pPr marL="0" indent="0" algn="just">
              <a:buNone/>
            </a:pPr>
            <a:r>
              <a:rPr lang="ru-RU" dirty="0"/>
              <a:t>5. </a:t>
            </a:r>
            <a:r>
              <a:rPr lang="ru-RU" dirty="0" err="1"/>
              <a:t>Озу</a:t>
            </a:r>
            <a:r>
              <a:rPr lang="ru-RU" dirty="0"/>
              <a:t> 8 Гб </a:t>
            </a:r>
            <a:r>
              <a:rPr lang="en-US" dirty="0"/>
              <a:t>DDR</a:t>
            </a:r>
            <a:r>
              <a:rPr lang="ru-RU" dirty="0"/>
              <a:t>3 – 4000 р. </a:t>
            </a:r>
          </a:p>
          <a:p>
            <a:pPr marL="0" indent="0" algn="just">
              <a:buNone/>
            </a:pPr>
            <a:r>
              <a:rPr lang="ru-RU" dirty="0"/>
              <a:t>6. </a:t>
            </a:r>
            <a:r>
              <a:rPr lang="ru-RU" dirty="0" err="1"/>
              <a:t>Райзер</a:t>
            </a:r>
            <a:r>
              <a:rPr lang="ru-RU" dirty="0"/>
              <a:t> PCI-E 1x </a:t>
            </a:r>
            <a:r>
              <a:rPr lang="ru-RU" dirty="0" err="1"/>
              <a:t>to</a:t>
            </a:r>
            <a:r>
              <a:rPr lang="ru-RU" dirty="0"/>
              <a:t> 16x USB 3.0 </a:t>
            </a:r>
            <a:r>
              <a:rPr lang="ru-RU" dirty="0" err="1"/>
              <a:t>riser</a:t>
            </a:r>
            <a:r>
              <a:rPr lang="ru-RU" dirty="0"/>
              <a:t> 6 PIN, удлинитель для видеокарт 60 см VER 007  - 12 штук по 600 руб. - итого 7200 руб. </a:t>
            </a:r>
          </a:p>
          <a:p>
            <a:pPr marL="0" indent="0" algn="just">
              <a:buNone/>
            </a:pPr>
            <a:r>
              <a:rPr lang="ru-RU" dirty="0"/>
              <a:t>7. Серверный блок питания IBM </a:t>
            </a:r>
            <a:r>
              <a:rPr lang="ru-RU" dirty="0" err="1"/>
              <a:t>BladeCenter</a:t>
            </a:r>
            <a:r>
              <a:rPr lang="ru-RU" dirty="0"/>
              <a:t> DPS-2500BB – 15000 руб.</a:t>
            </a:r>
          </a:p>
          <a:p>
            <a:pPr marL="0" indent="0" algn="just">
              <a:buNone/>
            </a:pPr>
            <a:r>
              <a:rPr lang="ru-RU" dirty="0"/>
              <a:t>8. Корпус для </a:t>
            </a:r>
            <a:r>
              <a:rPr lang="ru-RU" dirty="0" err="1"/>
              <a:t>майнинг</a:t>
            </a:r>
            <a:r>
              <a:rPr lang="ru-RU" dirty="0"/>
              <a:t>-фермы – можно сделать самому из алюминиевых уголков.</a:t>
            </a:r>
          </a:p>
          <a:p>
            <a:pPr marL="0" indent="0">
              <a:buNone/>
            </a:pPr>
            <a:r>
              <a:rPr lang="ru-RU" b="1" dirty="0"/>
              <a:t>Итого: 288 000 руб.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5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463</Words>
  <Application>Microsoft Office PowerPoint</Application>
  <PresentationFormat>Широкоэкранный</PresentationFormat>
  <Paragraphs>60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Майнинг</vt:lpstr>
      <vt:lpstr>Содержание </vt:lpstr>
      <vt:lpstr>Цель работы</vt:lpstr>
      <vt:lpstr>Разновидности майнинга </vt:lpstr>
      <vt:lpstr>Разница майнинга на айсиках  и видеокартах </vt:lpstr>
      <vt:lpstr>Самые популярные криптовалюты </vt:lpstr>
      <vt:lpstr>Проблемы майнинга </vt:lpstr>
      <vt:lpstr>Как начать майнить </vt:lpstr>
      <vt:lpstr>Рассчитываем, сколько будет стоить оборудование</vt:lpstr>
      <vt:lpstr>Доход  </vt:lpstr>
      <vt:lpstr>Траты на электроэнергию</vt:lpstr>
      <vt:lpstr>Прибыль</vt:lpstr>
      <vt:lpstr>Заключение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Майнинг фермы</dc:title>
  <dc:creator>миша</dc:creator>
  <cp:lastModifiedBy>Home</cp:lastModifiedBy>
  <cp:revision>18</cp:revision>
  <cp:lastPrinted>2021-02-24T19:56:26Z</cp:lastPrinted>
  <dcterms:created xsi:type="dcterms:W3CDTF">2021-01-31T18:01:21Z</dcterms:created>
  <dcterms:modified xsi:type="dcterms:W3CDTF">2021-03-01T19:38:56Z</dcterms:modified>
</cp:coreProperties>
</file>