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68D2-93B8-4CB4-B2C8-1E8BF01A97E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FE61-BE53-4935-AF77-654C537DA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FE61-BE53-4935-AF77-654C537DAB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0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«Влияние занятий физической культуры на уровень физической </a:t>
            </a:r>
            <a:r>
              <a:rPr lang="ru-RU" sz="3200" dirty="0" err="1" smtClean="0"/>
              <a:t>подготовлености</a:t>
            </a:r>
            <a:r>
              <a:rPr lang="ru-RU" sz="3200" dirty="0" smtClean="0"/>
              <a:t> обучающихся»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</a:t>
            </a:r>
          </a:p>
          <a:p>
            <a:r>
              <a:rPr lang="ru-RU" dirty="0" err="1" smtClean="0"/>
              <a:t>Барабасевич</a:t>
            </a:r>
            <a:r>
              <a:rPr lang="ru-RU" dirty="0" smtClean="0"/>
              <a:t> Ярослав</a:t>
            </a:r>
          </a:p>
          <a:p>
            <a:r>
              <a:rPr lang="ru-RU" dirty="0" smtClean="0"/>
              <a:t>9 «В»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7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И в заключении подводим итог, хотелось бы обратиться ко всем, кто не равнодушен к физкультуре: занимайтесь  физкультурой , спортом в урочное и внеурочное время. Физическая культура-это эликсир молодости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 Games.scr\Кубок Побе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075"/>
          </a:xfrm>
        </p:spPr>
        <p:txBody>
          <a:bodyPr/>
          <a:lstStyle/>
          <a:p>
            <a:r>
              <a:rPr lang="ru-RU" dirty="0" smtClean="0"/>
              <a:t>                    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539552" y="1340767"/>
            <a:ext cx="8604448" cy="5517231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799"/>
              </a:spcAft>
            </a:pPr>
            <a:r>
              <a:rPr lang="ru-RU" dirty="0" err="1" smtClean="0">
                <a:latin typeface="Times New Roman"/>
                <a:cs typeface="Times New Roman"/>
              </a:rPr>
              <a:t>озраста</a:t>
            </a:r>
            <a:r>
              <a:rPr lang="ru-RU" dirty="0">
                <a:latin typeface="Times New Roman"/>
                <a:cs typeface="Times New Roman"/>
              </a:rPr>
              <a:t>.</a:t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9162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Познания о самочувствие, здоровом образе жизни мы получаем на уроках физической культуры, основы безопасности  жизнедеятельности ,биологии, во время проведения в лицеи  Дня Здоровья. Физическую нагрузку мы получаем на уроках физической культуры, на занятиях всевозможных спортивных секциях.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Втягивание обучающихся в систематические занятия физической культуры и</a:t>
            </a:r>
            <a:br>
              <a:rPr lang="ru-RU" dirty="0"/>
            </a:br>
            <a:r>
              <a:rPr lang="ru-RU" dirty="0"/>
              <a:t>дополнительно физическими упражнениями значимо воздействует на оптимизацию</a:t>
            </a:r>
            <a:br>
              <a:rPr lang="ru-RU" dirty="0"/>
            </a:br>
            <a:r>
              <a:rPr lang="ru-RU" dirty="0"/>
              <a:t>их физиологического становления и физической  подготовленности, поможет</a:t>
            </a:r>
            <a:br>
              <a:rPr lang="ru-RU" dirty="0"/>
            </a:br>
            <a:r>
              <a:rPr lang="ru-RU" dirty="0"/>
              <a:t>укреплению самочувствия. Под уровнем физической подготовленности в рамках</a:t>
            </a:r>
            <a:br>
              <a:rPr lang="ru-RU" dirty="0"/>
            </a:br>
            <a:r>
              <a:rPr lang="ru-RU" dirty="0"/>
              <a:t>школьной программки предполагают характеристики сдачи контрольных нормативов</a:t>
            </a:r>
            <a:br>
              <a:rPr lang="ru-RU" dirty="0"/>
            </a:br>
            <a:r>
              <a:rPr lang="ru-RU" dirty="0"/>
              <a:t>обучающихся: прыжок в длину с места, челночный бег, наклон из положения стоя и т. д.</a:t>
            </a:r>
            <a:br>
              <a:rPr lang="ru-RU" dirty="0"/>
            </a:br>
            <a:r>
              <a:rPr lang="ru-RU" dirty="0"/>
              <a:t>Исходя из сего, нужно больше проявлять внимание к  вопросу о физиологической</a:t>
            </a:r>
            <a:br>
              <a:rPr lang="ru-RU" dirty="0"/>
            </a:br>
            <a:r>
              <a:rPr lang="ru-RU" dirty="0"/>
              <a:t>подготовленности в процессе становления подростков среднего и старшего возраста.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0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Задачи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научить </a:t>
            </a:r>
            <a:r>
              <a:rPr lang="ru-RU" sz="2800" dirty="0"/>
              <a:t>на уроках физической культуры умению воздействия на степень физической подготовленности учеников лицея . </a:t>
            </a:r>
            <a:br>
              <a:rPr lang="ru-RU" sz="2800" dirty="0"/>
            </a:br>
            <a:r>
              <a:rPr lang="ru-RU" sz="2800" dirty="0"/>
              <a:t>Исходя из  цели, установлены надлежащие задачи:</a:t>
            </a:r>
            <a:br>
              <a:rPr lang="ru-RU" sz="2800" dirty="0"/>
            </a:br>
            <a:r>
              <a:rPr lang="ru-RU" sz="2800" dirty="0"/>
              <a:t>исследовать и изучить методическую литературу по избранной теме;</a:t>
            </a:r>
            <a:br>
              <a:rPr lang="ru-RU" sz="2800" dirty="0"/>
            </a:br>
            <a:r>
              <a:rPr lang="ru-RU" sz="2800" dirty="0"/>
              <a:t>выучить тему  воздействия физиологической нагрузки на степень физиологической</a:t>
            </a:r>
            <a:br>
              <a:rPr lang="ru-RU" sz="2800" dirty="0"/>
            </a:br>
            <a:r>
              <a:rPr lang="ru-RU" sz="2800" dirty="0"/>
              <a:t>подготовленности школьников;</a:t>
            </a:r>
            <a:br>
              <a:rPr lang="ru-RU" sz="2800" dirty="0"/>
            </a:br>
            <a:r>
              <a:rPr lang="ru-RU" sz="2800" dirty="0"/>
              <a:t>выполнить испытание значения физической подготовленности (методика проведения тестирования) и изучить.</a:t>
            </a:r>
          </a:p>
        </p:txBody>
      </p:sp>
    </p:spTree>
    <p:extLst>
      <p:ext uri="{BB962C8B-B14F-4D97-AF65-F5344CB8AC3E}">
        <p14:creationId xmlns:p14="http://schemas.microsoft.com/office/powerpoint/2010/main" val="85666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Челночный </a:t>
            </a:r>
            <a:r>
              <a:rPr lang="ru-RU" dirty="0"/>
              <a:t>бег 4x9»</a:t>
            </a:r>
            <a:br>
              <a:rPr lang="ru-RU" dirty="0"/>
            </a:br>
            <a:r>
              <a:rPr lang="ru-RU" dirty="0"/>
              <a:t> </a:t>
            </a:r>
            <a:r>
              <a:rPr lang="ru-RU" sz="2200" dirty="0"/>
              <a:t>Тест «Челночный бег 4x9» предназначен для оценки скоростных способностей. Выполняется в виде рывка на максимальной скорости, из высокого старта с поворотами на ограничительных линиях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578"/>
            <a:ext cx="8892480" cy="49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6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800" dirty="0" smtClean="0"/>
              <a:t>«</a:t>
            </a:r>
            <a:r>
              <a:rPr lang="ru-RU" sz="2700" dirty="0" smtClean="0"/>
              <a:t>Прыжок </a:t>
            </a:r>
            <a:r>
              <a:rPr lang="ru-RU" sz="2700" dirty="0"/>
              <a:t>в длину с места»</a:t>
            </a:r>
            <a:br>
              <a:rPr lang="ru-RU" sz="2700" dirty="0"/>
            </a:br>
            <a:r>
              <a:rPr lang="ru-RU" sz="2700" dirty="0"/>
              <a:t>Тест «Прыжок в длину с места» предназначен для оценки скоростно-силовых качеств. </a:t>
            </a:r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76201" y="1600200"/>
            <a:ext cx="679159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6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«Наклон вперед из положения стоя»</a:t>
            </a:r>
            <a:br>
              <a:rPr lang="ru-RU" sz="2400" dirty="0"/>
            </a:br>
            <a:r>
              <a:rPr lang="ru-RU" sz="2400" dirty="0"/>
              <a:t>Наклон вперед из положения стоя с прямыми ногами выполняется из исходного положения :</a:t>
            </a:r>
            <a:br>
              <a:rPr lang="ru-RU" sz="2400" dirty="0"/>
            </a:br>
            <a:r>
              <a:rPr lang="ru-RU" sz="2400" dirty="0"/>
              <a:t>стоя на полу или же гимнастической скамье, ноги выпрямлены в коленях, ступни ног находятся параллельно на ширине 10 — 15 см.</a:t>
            </a:r>
            <a:br>
              <a:rPr lang="ru-RU" sz="2400" dirty="0"/>
            </a:br>
            <a:r>
              <a:rPr lang="ru-RU" sz="2400" dirty="0"/>
              <a:t>Тест помогает определить гибкость участника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181541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3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Тест  «Поднимание туловища, за 1 мин. » специализирован для определения выносливости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2836"/>
            <a:ext cx="8686800" cy="50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Таблица №1. На основании представленных материалов (приложения  №1,№2) представляю таблицу влияния занятий физической культуры на уровень физической подготовленности учащихся в лицеи 9А,10С классы (2018-2019 </a:t>
            </a:r>
            <a:r>
              <a:rPr lang="ru-RU" sz="1800" dirty="0" err="1"/>
              <a:t>уч.год</a:t>
            </a:r>
            <a:r>
              <a:rPr lang="ru-RU" sz="1800" dirty="0"/>
              <a:t>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61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sz="3600" dirty="0"/>
              <a:t>развитие физических качеств зависит от продолжительности занятий физической     культурой и спортом;</a:t>
            </a:r>
            <a:br>
              <a:rPr lang="ru-RU" sz="3600" dirty="0"/>
            </a:br>
            <a:r>
              <a:rPr lang="ru-RU" sz="3600" dirty="0"/>
              <a:t>-при выполнении теста «Прыжок в длину с места», у многих девочек 9 -10 класса.,      был показан низкий уровень физической подготовленности.</a:t>
            </a:r>
            <a:br>
              <a:rPr lang="ru-RU" sz="3600" dirty="0"/>
            </a:br>
            <a:r>
              <a:rPr lang="ru-RU" sz="3600" dirty="0"/>
              <a:t>-обучающиеся занимающиеся спортом в основном показали высокий уровень</a:t>
            </a:r>
            <a:br>
              <a:rPr lang="ru-RU" sz="3600" dirty="0"/>
            </a:br>
            <a:r>
              <a:rPr lang="ru-RU" sz="3600" dirty="0"/>
              <a:t>  физической   подготовленности.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05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«Влияние занятий физической культуры на уровень физической подготовлености обучающихся»</vt:lpstr>
      <vt:lpstr>                    Введение</vt:lpstr>
      <vt:lpstr>Задачи: научить на уроках физической культуры умению воздействия на степень физической подготовленности учеников лицея .  Исходя из  цели, установлены надлежащие задачи: исследовать и изучить методическую литературу по избранной теме; выучить тему  воздействия физиологической нагрузки на степень физиологической подготовленности школьников; выполнить испытание значения физической подготовленности (методика проведения тестирования) и изучить.</vt:lpstr>
      <vt:lpstr>  Челночный бег 4x9»  Тест «Челночный бег 4x9» предназначен для оценки скоростных способностей. Выполняется в виде рывка на максимальной скорости, из высокого старта с поворотами на ограничительных линиях. </vt:lpstr>
      <vt:lpstr> «Прыжок в длину с места» Тест «Прыжок в длину с места» предназначен для оценки скоростно-силовых качеств. </vt:lpstr>
      <vt:lpstr>«Наклон вперед из положения стоя» Наклон вперед из положения стоя с прямыми ногами выполняется из исходного положения : стоя на полу или же гимнастической скамье, ноги выпрямлены в коленях, ступни ног находятся параллельно на ширине 10 — 15 см. Тест помогает определить гибкость участника</vt:lpstr>
      <vt:lpstr>Тест  «Поднимание туловища, за 1 мин. » специализирован для определения выносливости. </vt:lpstr>
      <vt:lpstr>Таблица №1. На основании представленных материалов (приложения  №1,№2) представляю таблицу влияния занятий физической культуры на уровень физической подготовленности учащихся в лицеи 9А,10С классы (2018-2019 уч.год) </vt:lpstr>
      <vt:lpstr> - развитие физических качеств зависит от продолжительности занятий физической     культурой и спортом; -при выполнении теста «Прыжок в длину с места», у многих девочек 9 -10 класса.,      был показан низкий уровень физической подготовленности. -обучающиеся занимающиеся спортом в основном показали высокий уровень   физической   подготовленности.   </vt:lpstr>
      <vt:lpstr> И в заключении подводим итог, хотелось бы обратиться ко всем, кто не равнодушен к физкультуре: занимайтесь  физкультурой , спортом в урочное и внеурочное время. Физическая культура-это эликсир молодости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Ярослав</cp:lastModifiedBy>
  <cp:revision>6</cp:revision>
  <dcterms:created xsi:type="dcterms:W3CDTF">2020-05-06T11:28:37Z</dcterms:created>
  <dcterms:modified xsi:type="dcterms:W3CDTF">2020-05-08T12:36:19Z</dcterms:modified>
</cp:coreProperties>
</file>