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83009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50774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728705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7222977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668422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05332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696130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631402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55004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6740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8494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63189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6786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49746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94732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88540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774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E6B6081-A0C0-4D5C-98FD-74B486C39FB7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2D43CB1-F89F-4855-8436-4B9AB7C6E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90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ransition spd="slow">
    <p:wipe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СРАВНЕНИЕ ОПЕРАЦИОННЫХ СИСТЕМ </a:t>
            </a:r>
            <a:r>
              <a:rPr lang="en-US" b="1" dirty="0"/>
              <a:t>IOS </a:t>
            </a:r>
            <a:r>
              <a:rPr lang="ru-RU" b="1" dirty="0"/>
              <a:t>И </a:t>
            </a:r>
            <a:r>
              <a:rPr lang="en-US" b="1" dirty="0"/>
              <a:t>ANDROID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Баранов Даниил 9 «В» </a:t>
            </a:r>
          </a:p>
          <a:p>
            <a:endParaRPr lang="ru-RU" sz="4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6810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Многозадачность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dirty="0" smtClean="0"/>
              <a:t>в </a:t>
            </a:r>
            <a:r>
              <a:rPr lang="ru-RU" dirty="0"/>
              <a:t>плане многозадачности </a:t>
            </a:r>
            <a:r>
              <a:rPr lang="ru-RU" dirty="0" err="1"/>
              <a:t>Андроид</a:t>
            </a:r>
            <a:r>
              <a:rPr lang="ru-RU" dirty="0"/>
              <a:t> имеет неоспоримое преимущество. В </a:t>
            </a:r>
            <a:r>
              <a:rPr lang="ru-RU" dirty="0" err="1"/>
              <a:t>Айфонах</a:t>
            </a:r>
            <a:r>
              <a:rPr lang="ru-RU" dirty="0"/>
              <a:t> устанавливается не так много оперативной памяти, хотя ситуацию немного вытягивает хорошая оптимизация оболочки.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флагманах на ОС </a:t>
            </a:r>
            <a:r>
              <a:rPr lang="ru-RU" dirty="0" err="1"/>
              <a:t>Андроид</a:t>
            </a:r>
            <a:r>
              <a:rPr lang="ru-RU" dirty="0"/>
              <a:t> сейчас устанавливают до 6 Гб оперативки, что позволяет удерживать в памяти и одновременно работать с множеством приложений.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59092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Игры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dirty="0" smtClean="0"/>
              <a:t>тут </a:t>
            </a:r>
            <a:r>
              <a:rPr lang="ru-RU" dirty="0"/>
              <a:t>балл уходит в сторону </a:t>
            </a:r>
            <a:r>
              <a:rPr lang="ru-RU" dirty="0" err="1"/>
              <a:t>iOS</a:t>
            </a:r>
            <a:r>
              <a:rPr lang="ru-RU" dirty="0"/>
              <a:t>. Игр представлено гораздо больше, да и появляются они раньше, чем на </a:t>
            </a:r>
            <a:r>
              <a:rPr lang="ru-RU" dirty="0" err="1"/>
              <a:t>Андроид</a:t>
            </a:r>
            <a:r>
              <a:rPr lang="ru-RU" dirty="0"/>
              <a:t>. Разработчики создают их, опираясь на особенности операционной системы, благодаря чему они работают стабильно и не тормозят. </a:t>
            </a:r>
            <a:endParaRPr lang="ru-RU" dirty="0" smtClean="0"/>
          </a:p>
          <a:p>
            <a:pPr algn="just"/>
            <a:r>
              <a:rPr lang="ru-RU" dirty="0" smtClean="0"/>
              <a:t>В настоящий момент существует </a:t>
            </a:r>
            <a:r>
              <a:rPr lang="ru-RU" dirty="0"/>
              <a:t>множество </a:t>
            </a:r>
            <a:r>
              <a:rPr lang="ru-RU" dirty="0" err="1"/>
              <a:t>Андроид</a:t>
            </a:r>
            <a:r>
              <a:rPr lang="ru-RU" dirty="0"/>
              <a:t>-устройств, и невозможно оптимизировать приложение под работу с каждым из них, поэтому могут встречаться небольшие тормоза и вылеты.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42770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Приложения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К </a:t>
            </a:r>
            <a:r>
              <a:rPr lang="ru-RU" sz="2600" dirty="0"/>
              <a:t>главным преимуществам </a:t>
            </a:r>
            <a:r>
              <a:rPr lang="ru-RU" sz="2600" dirty="0" err="1"/>
              <a:t>Андроид</a:t>
            </a:r>
            <a:r>
              <a:rPr lang="ru-RU" sz="2600" dirty="0"/>
              <a:t>-приложений стоит отнести бесплатность. </a:t>
            </a:r>
            <a:endParaRPr lang="ru-RU" sz="2600" dirty="0" smtClean="0"/>
          </a:p>
          <a:p>
            <a:pPr algn="just"/>
            <a:r>
              <a:rPr lang="ru-RU" sz="2600" dirty="0" smtClean="0"/>
              <a:t>на </a:t>
            </a:r>
            <a:r>
              <a:rPr lang="ru-RU" sz="2600" dirty="0" err="1"/>
              <a:t>iOS</a:t>
            </a:r>
            <a:r>
              <a:rPr lang="ru-RU" sz="2600" dirty="0"/>
              <a:t> практически все программы являются платными. Но в </a:t>
            </a:r>
            <a:r>
              <a:rPr lang="ru-RU" sz="2600" dirty="0" err="1"/>
              <a:t>App</a:t>
            </a:r>
            <a:r>
              <a:rPr lang="ru-RU" sz="2600" dirty="0"/>
              <a:t> </a:t>
            </a:r>
            <a:r>
              <a:rPr lang="ru-RU" sz="2600" dirty="0" err="1"/>
              <a:t>Store</a:t>
            </a:r>
            <a:r>
              <a:rPr lang="ru-RU" sz="2600" dirty="0"/>
              <a:t> представлен гораздо больший выбор предложений, но те, что можно найти в бесплатном доступе на </a:t>
            </a:r>
            <a:r>
              <a:rPr lang="ru-RU" sz="2600" dirty="0" err="1"/>
              <a:t>Play</a:t>
            </a:r>
            <a:r>
              <a:rPr lang="ru-RU" sz="2600" dirty="0"/>
              <a:t> </a:t>
            </a:r>
            <a:r>
              <a:rPr lang="ru-RU" sz="2600" dirty="0" err="1"/>
              <a:t>Market</a:t>
            </a:r>
            <a:r>
              <a:rPr lang="ru-RU" sz="2600" dirty="0"/>
              <a:t>, </a:t>
            </a:r>
            <a:r>
              <a:rPr lang="ru-RU" sz="2600" dirty="0" smtClean="0"/>
              <a:t>зачастую </a:t>
            </a:r>
            <a:r>
              <a:rPr lang="ru-RU" sz="2600" dirty="0"/>
              <a:t>распространяются платно.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022317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Возможности коммуникации с другими девайсами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 err="1"/>
              <a:t>Андроид</a:t>
            </a:r>
            <a:r>
              <a:rPr lang="ru-RU" dirty="0"/>
              <a:t> есть стандартный набор беспроводных интерфейсов, с помощью которых может происходить подключение к внешним устройствам. Например, для передачи файла другому </a:t>
            </a:r>
            <a:r>
              <a:rPr lang="ru-RU" dirty="0" err="1"/>
              <a:t>Андроид</a:t>
            </a:r>
            <a:r>
              <a:rPr lang="ru-RU" dirty="0"/>
              <a:t> </a:t>
            </a:r>
            <a:r>
              <a:rPr lang="ru-RU" dirty="0" smtClean="0"/>
              <a:t>Достаточно </a:t>
            </a:r>
            <a:r>
              <a:rPr lang="ru-RU" dirty="0"/>
              <a:t>подключиться к нему при помощи </a:t>
            </a:r>
            <a:r>
              <a:rPr lang="ru-RU" dirty="0" err="1"/>
              <a:t>Блютуз</a:t>
            </a:r>
            <a:r>
              <a:rPr lang="ru-RU" dirty="0"/>
              <a:t> </a:t>
            </a:r>
            <a:r>
              <a:rPr lang="ru-RU" dirty="0" smtClean="0"/>
              <a:t>Также </a:t>
            </a:r>
            <a:r>
              <a:rPr lang="ru-RU" dirty="0"/>
              <a:t>легко данные передаются с компьютера на телефон. </a:t>
            </a:r>
            <a:endParaRPr lang="ru-RU" dirty="0" smtClean="0"/>
          </a:p>
          <a:p>
            <a:pPr algn="just"/>
            <a:r>
              <a:rPr lang="ru-RU" dirty="0" smtClean="0"/>
              <a:t>с </a:t>
            </a:r>
            <a:r>
              <a:rPr lang="ru-RU" dirty="0"/>
              <a:t>техникой </a:t>
            </a:r>
            <a:r>
              <a:rPr lang="ru-RU" dirty="0" err="1"/>
              <a:t>Apple</a:t>
            </a:r>
            <a:r>
              <a:rPr lang="ru-RU" dirty="0"/>
              <a:t> все несколько сложнее. Для коммуникации предусмотрены фирменные интерфейсы. Так, передавать данные с ПК можно лишь при помощи фирменного приложения </a:t>
            </a:r>
            <a:r>
              <a:rPr lang="ru-RU" dirty="0" err="1"/>
              <a:t>iTunes</a:t>
            </a:r>
            <a:r>
              <a:rPr lang="ru-RU" dirty="0"/>
              <a:t>. Оно требует регистрации и активного </a:t>
            </a:r>
            <a:r>
              <a:rPr lang="ru-RU" dirty="0" err="1"/>
              <a:t>интернет-соединения</a:t>
            </a:r>
            <a:r>
              <a:rPr lang="ru-RU" dirty="0"/>
              <a:t>. Многим такой способ передачи кажется неудобным, да и времени он отнимает немало.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714652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Стабильность и безопасность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iOS</a:t>
            </a:r>
            <a:r>
              <a:rPr lang="ru-RU" dirty="0" smtClean="0"/>
              <a:t> </a:t>
            </a:r>
            <a:r>
              <a:rPr lang="ru-RU" dirty="0"/>
              <a:t>- это операционная система с закрытой файловой системой, что устанавливает некоторые ограничения и раздражает пользователей. Одновременно это является преимуществом устройства. За счет этого приложения работают стабильней и в систему не могут попасть вирусы. </a:t>
            </a:r>
            <a:endParaRPr lang="ru-RU" dirty="0" smtClean="0"/>
          </a:p>
          <a:p>
            <a:pPr algn="just"/>
            <a:r>
              <a:rPr lang="ru-RU" dirty="0" err="1"/>
              <a:t>А</a:t>
            </a:r>
            <a:r>
              <a:rPr lang="ru-RU" dirty="0" err="1" smtClean="0"/>
              <a:t>ндроид</a:t>
            </a:r>
            <a:r>
              <a:rPr lang="ru-RU" dirty="0" smtClean="0"/>
              <a:t> </a:t>
            </a:r>
            <a:r>
              <a:rPr lang="ru-RU" dirty="0"/>
              <a:t>этим не отличается, но проблема не критична. Пользователям доступен большой выбор платных и бесплатных антивирусов, которые будут предотвращать угрозу заражения девайса.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267013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Выводы. что </a:t>
            </a:r>
            <a:r>
              <a:rPr lang="ru-RU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лучше </a:t>
            </a:r>
            <a:r>
              <a:rPr lang="ru-RU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выбрать?</a:t>
            </a:r>
            <a:r>
              <a:rPr lang="ru-RU" sz="1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dirty="0"/>
              <a:t>В конечном итоге, выбор смартфона с той или иной операционной системой зависит от пользователя и задач, которые он собирается решать. </a:t>
            </a:r>
            <a:endParaRPr lang="ru-RU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для человека важна безопасность его данных и стабильность работы, то лучше выбрать смартфон с операционной системой </a:t>
            </a:r>
            <a:r>
              <a:rPr lang="en-US" dirty="0"/>
              <a:t>iOS</a:t>
            </a:r>
            <a:r>
              <a:rPr lang="ru-RU" dirty="0"/>
              <a:t>, а если определяющим является цена устройства, разнообразие приложений и совместимость с другими устройствами, тогда лучше выбрать </a:t>
            </a:r>
            <a:r>
              <a:rPr lang="en-US" dirty="0"/>
              <a:t>Android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44361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содержательная часть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История IOS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История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Android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Сравнительный анализ (что лучше выбрать)?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8956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Какой смартфон лучше выбрать пользователю?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Цель работы</a:t>
            </a:r>
            <a:r>
              <a:rPr lang="ru-RU" dirty="0" smtClean="0"/>
              <a:t> - рассказать, какая операционная система лучше всего подходит для повседневного использования.</a:t>
            </a:r>
          </a:p>
          <a:p>
            <a:pPr algn="just"/>
            <a:r>
              <a:rPr lang="ru-RU" b="1" dirty="0" smtClean="0"/>
              <a:t>Задачи</a:t>
            </a:r>
            <a:r>
              <a:rPr lang="ru-RU" b="1" dirty="0"/>
              <a:t>:</a:t>
            </a:r>
            <a:endParaRPr lang="ru-RU" dirty="0"/>
          </a:p>
          <a:p>
            <a:pPr lvl="0" algn="just"/>
            <a:r>
              <a:rPr lang="ru-RU" dirty="0"/>
              <a:t>Дать понятие операционной системы </a:t>
            </a:r>
            <a:r>
              <a:rPr lang="en-US" dirty="0"/>
              <a:t>ANDROID</a:t>
            </a:r>
            <a:r>
              <a:rPr lang="ru-RU" dirty="0"/>
              <a:t> и </a:t>
            </a:r>
            <a:r>
              <a:rPr lang="en-US" dirty="0"/>
              <a:t>IOS</a:t>
            </a:r>
            <a:r>
              <a:rPr lang="ru-RU" dirty="0"/>
              <a:t>.</a:t>
            </a:r>
          </a:p>
          <a:p>
            <a:pPr lvl="0" algn="just"/>
            <a:r>
              <a:rPr lang="ru-RU" dirty="0"/>
              <a:t>Узнать, каковы достоинства и недостатки каждой операционной системы.</a:t>
            </a:r>
          </a:p>
          <a:p>
            <a:pPr lvl="0" algn="just"/>
            <a:r>
              <a:rPr lang="ru-RU" dirty="0"/>
              <a:t>Сделать выводы о предпочтении той или иной операционной системы</a:t>
            </a:r>
            <a:r>
              <a:rPr lang="ru-RU" dirty="0" smtClean="0"/>
              <a:t>.</a:t>
            </a:r>
          </a:p>
          <a:p>
            <a:pPr lvl="0"/>
            <a:r>
              <a:rPr lang="ru-RU" b="1" dirty="0"/>
              <a:t>Гипотеза проектирования. </a:t>
            </a:r>
            <a:r>
              <a:rPr lang="ru-RU" dirty="0"/>
              <a:t>Изучив историю создания и сравнив между собой эти системы, я смогу сделать правильный выбор, какой смартфон мне предпочесть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6046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r>
              <a:rPr lang="en-US" dirty="0" smtClean="0"/>
              <a:t> IOS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964724"/>
            <a:ext cx="10363826" cy="45720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IOS </a:t>
            </a:r>
            <a:r>
              <a:rPr lang="ru-RU" smtClean="0"/>
              <a:t> </a:t>
            </a:r>
            <a:r>
              <a:rPr lang="ru-RU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Анонсирована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9 января 2007 года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Демонстрируя первый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iPhone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Стив Джобс назвал устройства конкурентов детскими. Смартфон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Apple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в свою очередь, перевернул индустрию и показал, каким должен быть по-настоящему умный телефон. 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Уже в первой версии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iOS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(на тот момент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iPhone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OS) было много продвинутых функций и возможностей. Но, если взглянуть на них сейчас, то покажется, что это не смартфон, а просто игрушка. 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Стив Джобс всегда верил, что развитие программного обеспечения нужно начинать с малого и концентрироваться на мощном фундаменте для внедрения новых функций в дальнейшем. Количество нововведений росло из года в год, превратив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iOS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в самый продвинутый карманный компьютер. 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971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ANDROID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43697" y="1952368"/>
            <a:ext cx="11071653" cy="4399005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Изначально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Android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был создан компанией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Android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Inc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., которая с 2003 года работала над созданием операционной системы для фотоаппаратов и телефонов. </a:t>
            </a:r>
            <a:endParaRPr lang="ru-RU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ее истоков стоял Энди Рубин, которого и считают отцом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Android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2005 году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Google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купила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Android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Inc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за 50 миллионов долларов, а через два года объявила о создании консорциума </a:t>
            </a: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создания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Android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— «первой по-настоящему открытой и всеобъемлющей платформы для мобильных устройств», основанной на ядре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Linux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Уже 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через неделю появились первая версия  (набор средств для разработки, позволяющий создавать приложения) и эмулятор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Android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ПК.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2282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Какая система лучше: </a:t>
            </a:r>
            <a:r>
              <a:rPr lang="ru-RU" b="1" dirty="0" err="1"/>
              <a:t>iOS</a:t>
            </a:r>
            <a:r>
              <a:rPr lang="ru-RU" b="1" dirty="0"/>
              <a:t> или </a:t>
            </a:r>
            <a:r>
              <a:rPr lang="ru-RU" b="1" dirty="0" err="1"/>
              <a:t>Android</a:t>
            </a:r>
            <a:r>
              <a:rPr lang="ru-RU" b="1" dirty="0"/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202" y="2366963"/>
            <a:ext cx="6563595" cy="3424237"/>
          </a:xfrm>
        </p:spPr>
      </p:pic>
    </p:spTree>
    <p:extLst>
      <p:ext uri="{BB962C8B-B14F-4D97-AF65-F5344CB8AC3E}">
        <p14:creationId xmlns:p14="http://schemas.microsoft.com/office/powerpoint/2010/main" val="8604400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Стоимость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Смартфоны </a:t>
            </a:r>
            <a:r>
              <a:rPr lang="ru-RU" sz="2800" dirty="0"/>
              <a:t>на ОС </a:t>
            </a:r>
            <a:r>
              <a:rPr lang="ru-RU" sz="2800" dirty="0" err="1"/>
              <a:t>Андроид</a:t>
            </a:r>
            <a:r>
              <a:rPr lang="ru-RU" sz="2800" dirty="0"/>
              <a:t> широко представлены на современном рынке в бюджетном, среднем и флагманском сегменте, поэтому при покупке каждый может выбрать оптимальный вариант. </a:t>
            </a:r>
            <a:endParaRPr lang="ru-RU" sz="2800" dirty="0" smtClean="0"/>
          </a:p>
          <a:p>
            <a:pPr algn="just"/>
            <a:r>
              <a:rPr lang="ru-RU" sz="2800" dirty="0" smtClean="0"/>
              <a:t>Все </a:t>
            </a:r>
            <a:r>
              <a:rPr lang="ru-RU" sz="2800" dirty="0"/>
              <a:t>девайсы с </a:t>
            </a:r>
            <a:r>
              <a:rPr lang="ru-RU" sz="2800" dirty="0" err="1"/>
              <a:t>iOS</a:t>
            </a:r>
            <a:r>
              <a:rPr lang="ru-RU" sz="2800" dirty="0"/>
              <a:t> </a:t>
            </a:r>
            <a:r>
              <a:rPr lang="ru-RU" sz="2800" dirty="0" smtClean="0"/>
              <a:t> производятся </a:t>
            </a:r>
            <a:r>
              <a:rPr lang="ru-RU" sz="2800" dirty="0"/>
              <a:t>в высокой ценовой категории. </a:t>
            </a:r>
          </a:p>
        </p:txBody>
      </p:sp>
    </p:spTree>
    <p:extLst>
      <p:ext uri="{BB962C8B-B14F-4D97-AF65-F5344CB8AC3E}">
        <p14:creationId xmlns:p14="http://schemas.microsoft.com/office/powerpoint/2010/main" val="132826291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интерфейс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В </a:t>
            </a:r>
            <a:r>
              <a:rPr lang="ru-RU" sz="2800" dirty="0" err="1"/>
              <a:t>Андроид</a:t>
            </a:r>
            <a:r>
              <a:rPr lang="ru-RU" sz="2800" dirty="0"/>
              <a:t> он отличается </a:t>
            </a:r>
            <a:r>
              <a:rPr lang="ru-RU" sz="2800" dirty="0" smtClean="0"/>
              <a:t>возможностью </a:t>
            </a:r>
            <a:r>
              <a:rPr lang="ru-RU" sz="2800" dirty="0"/>
              <a:t>гибкой настройки каждого элемента, чего лишили пользователей </a:t>
            </a:r>
            <a:r>
              <a:rPr lang="ru-RU" sz="2800" dirty="0" err="1"/>
              <a:t>iOS</a:t>
            </a:r>
            <a:r>
              <a:rPr lang="ru-RU" sz="2800" dirty="0"/>
              <a:t>. Пользователям доступен огромный выбор </a:t>
            </a:r>
            <a:r>
              <a:rPr lang="ru-RU" sz="2800" dirty="0" err="1"/>
              <a:t>виджетов</a:t>
            </a:r>
            <a:r>
              <a:rPr lang="ru-RU" sz="2800" dirty="0"/>
              <a:t> и тем оформления. </a:t>
            </a:r>
            <a:endParaRPr lang="ru-RU" sz="2800" dirty="0" smtClean="0"/>
          </a:p>
          <a:p>
            <a:pPr algn="just"/>
            <a:r>
              <a:rPr lang="ru-RU" sz="2800" dirty="0" smtClean="0"/>
              <a:t>В </a:t>
            </a:r>
            <a:r>
              <a:rPr lang="ru-RU" sz="2800" dirty="0"/>
              <a:t>технике </a:t>
            </a:r>
            <a:r>
              <a:rPr lang="ru-RU" sz="2800" dirty="0" err="1"/>
              <a:t>Apple</a:t>
            </a:r>
            <a:r>
              <a:rPr lang="ru-RU" sz="2800" dirty="0"/>
              <a:t> количество </a:t>
            </a:r>
            <a:r>
              <a:rPr lang="ru-RU" sz="2800" dirty="0" err="1"/>
              <a:t>виджетов</a:t>
            </a:r>
            <a:r>
              <a:rPr lang="ru-RU" sz="2800" dirty="0"/>
              <a:t> очень ограничено. Их расположили в отдельном меню, что не совсем </a:t>
            </a:r>
            <a:r>
              <a:rPr lang="ru-RU" sz="2800" dirty="0" smtClean="0"/>
              <a:t>удобно.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8649964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Возможность персонализации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В этом пункте лидерство получает </a:t>
            </a:r>
            <a:r>
              <a:rPr lang="ru-RU" dirty="0" err="1"/>
              <a:t>Андроид</a:t>
            </a:r>
            <a:r>
              <a:rPr lang="ru-RU" dirty="0"/>
              <a:t>, ведь возможности </a:t>
            </a:r>
            <a:r>
              <a:rPr lang="ru-RU" dirty="0" err="1"/>
              <a:t>кастомизации</a:t>
            </a:r>
            <a:r>
              <a:rPr lang="ru-RU" dirty="0"/>
              <a:t> тут буквально безграничны. На выбор пользователей есть колоссальная коллекция живых обоев, экранов и </a:t>
            </a:r>
            <a:r>
              <a:rPr lang="ru-RU" dirty="0" err="1"/>
              <a:t>лаунчеров</a:t>
            </a:r>
            <a:r>
              <a:rPr lang="ru-RU" dirty="0"/>
              <a:t>. </a:t>
            </a:r>
            <a:r>
              <a:rPr lang="ru-RU" dirty="0" smtClean="0"/>
              <a:t>в </a:t>
            </a:r>
            <a:r>
              <a:rPr lang="ru-RU" dirty="0"/>
              <a:t>настройках можно задать функционал клавиш, управление жестами, добавить новые элементы в шторку уведомлений и многое другое. </a:t>
            </a:r>
            <a:endParaRPr lang="ru-RU" dirty="0" smtClean="0"/>
          </a:p>
          <a:p>
            <a:pPr algn="just"/>
            <a:r>
              <a:rPr lang="ru-RU" dirty="0" smtClean="0"/>
              <a:t>у </a:t>
            </a:r>
            <a:r>
              <a:rPr lang="ru-RU" dirty="0" err="1"/>
              <a:t>iOS</a:t>
            </a:r>
            <a:r>
              <a:rPr lang="ru-RU" dirty="0" smtClean="0"/>
              <a:t> </a:t>
            </a:r>
            <a:r>
              <a:rPr lang="ru-RU" dirty="0"/>
              <a:t>возможности персонализации сильно урезаны. Изменения сводятся к тому, что Вы можете изменить лишь порядок сортировки иконок на рабочем столе и поставить новые обои. Это все возможности </a:t>
            </a:r>
            <a:r>
              <a:rPr lang="ru-RU" dirty="0" err="1"/>
              <a:t>кастомизации</a:t>
            </a:r>
            <a:r>
              <a:rPr lang="ru-RU" dirty="0"/>
              <a:t>, но тут есть и положительная сторона - оболочка работает более стабильно и на ней не бывает вирусов.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50436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97</TotalTime>
  <Words>746</Words>
  <Application>Microsoft Office PowerPoint</Application>
  <PresentationFormat>Широкоэкранный</PresentationFormat>
  <Paragraphs>54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Tw Cen MT</vt:lpstr>
      <vt:lpstr>Капля</vt:lpstr>
      <vt:lpstr>СРАВНЕНИЕ ОПЕРАЦИОННЫХ СИСТЕМ IOS И ANDROID</vt:lpstr>
      <vt:lpstr>Содержание</vt:lpstr>
      <vt:lpstr>Какой смартфон лучше выбрать пользователю? </vt:lpstr>
      <vt:lpstr>История IOS </vt:lpstr>
      <vt:lpstr>ИСТОРИЯ ANDROID</vt:lpstr>
      <vt:lpstr>Какая система лучше: iOS или Android? </vt:lpstr>
      <vt:lpstr>Стоимость </vt:lpstr>
      <vt:lpstr>интерфейс</vt:lpstr>
      <vt:lpstr>Возможность персонализации </vt:lpstr>
      <vt:lpstr>Многозадачность </vt:lpstr>
      <vt:lpstr>Игры </vt:lpstr>
      <vt:lpstr>Приложения </vt:lpstr>
      <vt:lpstr>Возможности коммуникации с другими девайсами </vt:lpstr>
      <vt:lpstr>Стабильность и безопасность </vt:lpstr>
      <vt:lpstr>Выводы. что лучше выбрать?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ОПЕРАЦИОННЫХ СИСТЕМ IOS И ANDROID</dc:title>
  <dc:creator>каб77</dc:creator>
  <cp:lastModifiedBy>каб77</cp:lastModifiedBy>
  <cp:revision>14</cp:revision>
  <dcterms:created xsi:type="dcterms:W3CDTF">2020-03-20T12:18:54Z</dcterms:created>
  <dcterms:modified xsi:type="dcterms:W3CDTF">2020-03-27T09:39:43Z</dcterms:modified>
</cp:coreProperties>
</file>