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9" r:id="rId8"/>
    <p:sldId id="270" r:id="rId9"/>
    <p:sldId id="288" r:id="rId10"/>
    <p:sldId id="293" r:id="rId11"/>
    <p:sldId id="305" r:id="rId12"/>
    <p:sldId id="294" r:id="rId13"/>
    <p:sldId id="300" r:id="rId14"/>
    <p:sldId id="301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823832-0920-42D1-898F-82ED08695E35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B8BA77-5BD5-433D-BFEB-9A30E1387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175351" cy="1793167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Экскурсионный маршрут Александр 1 и Таганрог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Александровские торговые ряды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0" y="0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Юго-восточная сторона Александровской площади стала парадной благодаря сооружению здесь </a:t>
            </a:r>
            <a:r>
              <a:rPr lang="ru-RU" b="1" dirty="0" smtClean="0"/>
              <a:t>Александровский торговых рядов</a:t>
            </a:r>
            <a:r>
              <a:rPr lang="ru-RU" dirty="0" smtClean="0"/>
              <a:t>, они то и станут следующим пунктом нашей экскурсии.</a:t>
            </a:r>
          </a:p>
          <a:p>
            <a:endParaRPr lang="ru-RU" dirty="0"/>
          </a:p>
        </p:txBody>
      </p:sp>
      <p:pic>
        <p:nvPicPr>
          <p:cNvPr id="6" name="Содержимое 5" descr="622x48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5929322" cy="4357694"/>
          </a:xfrm>
        </p:spPr>
      </p:pic>
    </p:spTree>
    <p:extLst>
      <p:ext uri="{BB962C8B-B14F-4D97-AF65-F5344CB8AC3E}">
        <p14:creationId xmlns:p14="http://schemas.microsoft.com/office/powerpoint/2010/main" val="36477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8_big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58391" cy="3857628"/>
          </a:xfrm>
        </p:spPr>
      </p:pic>
      <p:pic>
        <p:nvPicPr>
          <p:cNvPr id="6" name="Содержимое 5" descr="-vo2TagCKQQ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714744" y="3100667"/>
            <a:ext cx="5429256" cy="37573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Памятник Александру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2815"/>
            <a:ext cx="4860032" cy="3758997"/>
          </a:xfrm>
        </p:spPr>
        <p:txBody>
          <a:bodyPr>
            <a:normAutofit/>
          </a:bodyPr>
          <a:lstStyle/>
          <a:p>
            <a:r>
              <a:rPr lang="ru-RU" dirty="0" smtClean="0"/>
              <a:t>Автором скульптурной части памятника стал выдающийся скульптор, ректор Петербургской Академии Художеств И.П. </a:t>
            </a:r>
            <a:r>
              <a:rPr lang="ru-RU" dirty="0" err="1" smtClean="0"/>
              <a:t>Мартос</a:t>
            </a:r>
            <a:r>
              <a:rPr lang="ru-RU" dirty="0" smtClean="0"/>
              <a:t>. Архитектурная часть выполнена по проекту известного зодчего А.И. Мельникова.</a:t>
            </a:r>
          </a:p>
          <a:p>
            <a:endParaRPr lang="ru-RU" dirty="0"/>
          </a:p>
        </p:txBody>
      </p:sp>
      <p:pic>
        <p:nvPicPr>
          <p:cNvPr id="4" name="Picture 2" descr="D:\tvJLiKh8z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42119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Зал посвящённый Александру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5"/>
            <a:ext cx="3888432" cy="28083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 как завершающий пункт нашей экскурсии мы предлагаем нашему туристу </a:t>
            </a:r>
            <a:r>
              <a:rPr lang="ru-RU" b="1" dirty="0"/>
              <a:t>зал посвященный Александру I в </a:t>
            </a:r>
            <a:r>
              <a:rPr lang="ru-RU" b="1" dirty="0" err="1"/>
              <a:t>историко</a:t>
            </a:r>
            <a:r>
              <a:rPr lang="ru-RU" b="1" dirty="0"/>
              <a:t>–краеведческом музее города Таганрога, находящегося на ул. Фрунзе 41.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D:\bRBfzFdT0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17" y="2564904"/>
            <a:ext cx="4749283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649" y="2060848"/>
            <a:ext cx="3425521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зале представлены подлинные объекты периода правления Александра </a:t>
            </a:r>
            <a:r>
              <a:rPr lang="en-US" dirty="0"/>
              <a:t>I</a:t>
            </a:r>
            <a:r>
              <a:rPr lang="ru-RU" dirty="0"/>
              <a:t>, его личные вещи. Так же здесь мы можем увидеть скульптуру императора работы И.П. </a:t>
            </a:r>
            <a:r>
              <a:rPr lang="ru-RU" dirty="0" err="1"/>
              <a:t>Мартоса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2" name="Picture 4" descr="D:\hjILqFneV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522007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6" name="Содержимое 5" descr="0mj6nyqn6Q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585346"/>
            <a:ext cx="4714876" cy="6272655"/>
          </a:xfrm>
        </p:spPr>
      </p:pic>
      <p:pic>
        <p:nvPicPr>
          <p:cNvPr id="7" name="Содержимое 6" descr="Q3NbuF1JUz4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29191" y="0"/>
            <a:ext cx="4214810" cy="5607369"/>
          </a:xfrm>
        </p:spPr>
      </p:pic>
    </p:spTree>
    <p:extLst>
      <p:ext uri="{BB962C8B-B14F-4D97-AF65-F5344CB8AC3E}">
        <p14:creationId xmlns:p14="http://schemas.microsoft.com/office/powerpoint/2010/main" val="1530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0"/>
            <a:ext cx="3500430" cy="40005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заключение хочется сказать, что наша экскурсия актуальна в связи с памятной датой 190-летия со дня кончины императора Александра </a:t>
            </a:r>
            <a:r>
              <a:rPr lang="en-US" dirty="0" smtClean="0"/>
              <a:t>I</a:t>
            </a:r>
            <a:r>
              <a:rPr lang="ru-RU" dirty="0" smtClean="0"/>
              <a:t> в Таганроге. Обладает новизной так как, данный маршрут еще не использовали экскурсоводы нашего города.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4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20880" cy="1143000"/>
          </a:xfrm>
        </p:spPr>
        <p:txBody>
          <a:bodyPr/>
          <a:lstStyle/>
          <a:p>
            <a:pPr algn="ctr"/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780928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1.Богданович </a:t>
            </a:r>
            <a:r>
              <a:rPr lang="ru-RU" dirty="0"/>
              <a:t>М.И. История царствования императора Александра </a:t>
            </a:r>
            <a:r>
              <a:rPr lang="en-US" dirty="0"/>
              <a:t>I</a:t>
            </a:r>
            <a:r>
              <a:rPr lang="ru-RU" dirty="0"/>
              <a:t> и Россия в его время. СПб., 1896.</a:t>
            </a:r>
          </a:p>
          <a:p>
            <a:r>
              <a:rPr lang="ru-RU" dirty="0"/>
              <a:t>2.Бровкович Д.А. Иноземцев Г.А. Таганрог,1948.</a:t>
            </a:r>
          </a:p>
          <a:p>
            <a:r>
              <a:rPr lang="ru-RU" dirty="0"/>
              <a:t>3.Таганрог, или подробное описание болезни и кончины императора  Александра </a:t>
            </a:r>
            <a:r>
              <a:rPr lang="en-US" dirty="0"/>
              <a:t>I</a:t>
            </a:r>
            <a:r>
              <a:rPr lang="ru-RU" dirty="0"/>
              <a:t>. М., 1828.</a:t>
            </a:r>
          </a:p>
          <a:p>
            <a:r>
              <a:rPr lang="ru-RU" dirty="0"/>
              <a:t>4.Энциклопедия Таганрог. Таганрог, 1998.</a:t>
            </a:r>
          </a:p>
          <a:p>
            <a:r>
              <a:rPr lang="ru-RU" dirty="0"/>
              <a:t>5.Коноплева Е.П., </a:t>
            </a:r>
            <a:r>
              <a:rPr lang="ru-RU" dirty="0" err="1"/>
              <a:t>Цымбал</a:t>
            </a:r>
            <a:r>
              <a:rPr lang="ru-RU" dirty="0"/>
              <a:t> А.А. Таганрог в эпоху Александра </a:t>
            </a:r>
            <a:r>
              <a:rPr lang="en-US" dirty="0"/>
              <a:t>I</a:t>
            </a:r>
            <a:r>
              <a:rPr lang="ru-RU" dirty="0"/>
              <a:t> //  Энциклопедия Таганрог – год. С. 61-72.</a:t>
            </a:r>
          </a:p>
        </p:txBody>
      </p:sp>
    </p:spTree>
    <p:extLst>
      <p:ext uri="{BB962C8B-B14F-4D97-AF65-F5344CB8AC3E}">
        <p14:creationId xmlns:p14="http://schemas.microsoft.com/office/powerpoint/2010/main" val="14380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18"/>
            <a:ext cx="4489703" cy="5912191"/>
          </a:xfrm>
        </p:spPr>
        <p:txBody>
          <a:bodyPr>
            <a:normAutofit/>
          </a:bodyPr>
          <a:lstStyle/>
          <a:p>
            <a:r>
              <a:rPr lang="ru-RU" dirty="0" smtClean="0"/>
              <a:t>Мы решили создать экскурсию по местам, которые так или иначе связаны с императором Александром </a:t>
            </a:r>
            <a:r>
              <a:rPr lang="en-US" dirty="0" smtClean="0"/>
              <a:t>I</a:t>
            </a:r>
            <a:r>
              <a:rPr lang="ru-RU" dirty="0" smtClean="0"/>
              <a:t> в Таганроге. В этом году исполняется 190 лет со дня кончины императора и, дабы почтить память Великого Государя, в Таганроге были проведены различные мероприятия и в частности подготовлена наша экскурсия.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85795"/>
            <a:ext cx="4572000" cy="5857916"/>
          </a:xfrm>
        </p:spPr>
      </p:pic>
    </p:spTree>
    <p:extLst>
      <p:ext uri="{BB962C8B-B14F-4D97-AF65-F5344CB8AC3E}">
        <p14:creationId xmlns:p14="http://schemas.microsoft.com/office/powerpoint/2010/main" val="33519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4372168"/>
            <a:ext cx="2019288" cy="114300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489703" cy="42062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Начать свою экскурсию мы решили с начала улицы  Петровской,  там, где когда-то начинался еще совсем небольшой, по нынешнем меркам, город  Таганрог. В начале 1770-х годов в период возрождения Таганрога, на том месте, куда сходились многие степные дороги, ведущие в Троицкую крепость, была поставлена караульная будка и небольшой </a:t>
            </a:r>
            <a:r>
              <a:rPr lang="ru-RU" dirty="0" smtClean="0"/>
              <a:t>шлагбаум.</a:t>
            </a:r>
            <a:r>
              <a:rPr lang="ru-RU" dirty="0"/>
              <a:t> Шлагбаум с красочным гербом выглядел очень внушительно, и каждому въезжающему было видно, что перед ним процветающий город. </a:t>
            </a:r>
          </a:p>
        </p:txBody>
      </p:sp>
      <p:pic>
        <p:nvPicPr>
          <p:cNvPr id="6" name="Содержимое 5" descr="25929838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797550" y="0"/>
            <a:ext cx="3346450" cy="25098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3608954"/>
            <a:ext cx="5143504" cy="32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9"/>
            <a:ext cx="5472608" cy="2520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Бал проходил в клубе Коммерческого собрания, основанный в 1812 году. Находился этот клуб в </a:t>
            </a:r>
            <a:r>
              <a:rPr lang="ru-RU" b="1" dirty="0" smtClean="0"/>
              <a:t>доме  по </a:t>
            </a:r>
            <a:r>
              <a:rPr lang="ru-RU" b="1" dirty="0" err="1" smtClean="0"/>
              <a:t>Мечниковскому</a:t>
            </a:r>
            <a:r>
              <a:rPr lang="ru-RU" b="1" dirty="0" smtClean="0"/>
              <a:t> переулку № 10</a:t>
            </a:r>
            <a:r>
              <a:rPr lang="ru-RU" dirty="0" smtClean="0"/>
              <a:t>. Именно в этом невзрачном крошечном здании проходил блистательный бал в честь императора.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39807"/>
            <a:ext cx="5292080" cy="39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Дворец Александра Первого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3346704" cy="44291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Дом, в котором поселился Александр </a:t>
            </a:r>
            <a:r>
              <a:rPr lang="en-US" dirty="0" smtClean="0"/>
              <a:t>I</a:t>
            </a:r>
            <a:r>
              <a:rPr lang="ru-RU" dirty="0" smtClean="0"/>
              <a:t>, был каменным, построен в 1810 году. В 1816 году куплен градоначальником  Н. </a:t>
            </a:r>
            <a:r>
              <a:rPr lang="ru-RU" dirty="0" err="1" smtClean="0"/>
              <a:t>Папковым</a:t>
            </a:r>
            <a:r>
              <a:rPr lang="ru-RU" dirty="0" smtClean="0"/>
              <a:t> и капитально перестроен, затем продан городу для квартиры градоначальника. Но в истории города он так и остался под названием дома </a:t>
            </a:r>
            <a:r>
              <a:rPr lang="ru-RU" dirty="0" err="1" smtClean="0"/>
              <a:t>Папкова</a:t>
            </a:r>
            <a:r>
              <a:rPr lang="ru-RU" dirty="0" smtClean="0"/>
              <a:t> или как Александровский дворец.</a:t>
            </a:r>
          </a:p>
          <a:p>
            <a:endParaRPr lang="ru-RU" dirty="0"/>
          </a:p>
        </p:txBody>
      </p:sp>
      <p:pic>
        <p:nvPicPr>
          <p:cNvPr id="5" name="Содержимое 4" descr="дворец александра первого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654410" y="0"/>
            <a:ext cx="5489590" cy="3789202"/>
          </a:xfrm>
        </p:spPr>
      </p:pic>
    </p:spTree>
    <p:extLst>
      <p:ext uri="{BB962C8B-B14F-4D97-AF65-F5344CB8AC3E}">
        <p14:creationId xmlns:p14="http://schemas.microsoft.com/office/powerpoint/2010/main" val="11570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2_cpBf7c17a_orig_1aa620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5000660" cy="471199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8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712311" cy="1143000"/>
          </a:xfrm>
        </p:spPr>
        <p:txBody>
          <a:bodyPr/>
          <a:lstStyle/>
          <a:p>
            <a:pPr algn="ctr"/>
            <a:r>
              <a:rPr lang="ru-RU" dirty="0" smtClean="0"/>
              <a:t>Городской сад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504056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Ко времени пребывания в Таганроге императора Александра I (осень 1825 года) сад уже переставлял собой живописный уголок. Царь любил приходить сюда и сидеть вблизи обрыва, любуясь Таганрогским заливом.</a:t>
            </a:r>
          </a:p>
          <a:p>
            <a:endParaRPr lang="ru-RU" dirty="0"/>
          </a:p>
        </p:txBody>
      </p:sp>
      <p:pic>
        <p:nvPicPr>
          <p:cNvPr id="1026" name="Picture 2" descr="C:\Users\user\Downloads\MBz8LZtMd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1605"/>
            <a:ext cx="4499992" cy="29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tp-b20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4929190" cy="3929066"/>
          </a:xfrm>
        </p:spPr>
      </p:pic>
      <p:pic>
        <p:nvPicPr>
          <p:cNvPr id="10" name="Содержимое 9" descr="tp-e1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929190" cy="2928934"/>
          </a:xfrm>
        </p:spPr>
      </p:pic>
    </p:spTree>
    <p:extLst>
      <p:ext uri="{BB962C8B-B14F-4D97-AF65-F5344CB8AC3E}">
        <p14:creationId xmlns:p14="http://schemas.microsoft.com/office/powerpoint/2010/main" val="18035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Александровская площадь</a:t>
            </a:r>
            <a:endParaRPr lang="ru-RU" dirty="0"/>
          </a:p>
        </p:txBody>
      </p:sp>
      <p:pic>
        <p:nvPicPr>
          <p:cNvPr id="4" name="Содержимое 3" descr="IMG_0137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2" cy="371475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797296" y="1071546"/>
            <a:ext cx="3346704" cy="3474720"/>
          </a:xfrm>
        </p:spPr>
        <p:txBody>
          <a:bodyPr/>
          <a:lstStyle/>
          <a:p>
            <a:r>
              <a:rPr lang="ru-RU" dirty="0" smtClean="0"/>
              <a:t>В 1835 году зародился в Таганроге проект по формированию площади, названной в честь императора Александра </a:t>
            </a:r>
            <a:r>
              <a:rPr lang="en-US" dirty="0" smtClean="0"/>
              <a:t>I</a:t>
            </a:r>
            <a:r>
              <a:rPr lang="ru-RU" dirty="0" smtClean="0"/>
              <a:t>. Эта площадь и станет четвертым пунктом нашего маршрута.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410</TotalTime>
  <Words>467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Georgia</vt:lpstr>
      <vt:lpstr>Trebuchet MS</vt:lpstr>
      <vt:lpstr>Воздушный поток</vt:lpstr>
      <vt:lpstr>Экскурсионный маршрут Александр 1 и Таганрог</vt:lpstr>
      <vt:lpstr>Презентация PowerPoint</vt:lpstr>
      <vt:lpstr>Презентация PowerPoint</vt:lpstr>
      <vt:lpstr>Презентация PowerPoint</vt:lpstr>
      <vt:lpstr>Дворец Александра Первого</vt:lpstr>
      <vt:lpstr>Презентация PowerPoint</vt:lpstr>
      <vt:lpstr>Городской сад</vt:lpstr>
      <vt:lpstr>Презентация PowerPoint</vt:lpstr>
      <vt:lpstr>Александровская площадь</vt:lpstr>
      <vt:lpstr>Александровские торговые ряды</vt:lpstr>
      <vt:lpstr>Презентация PowerPoint</vt:lpstr>
      <vt:lpstr>Памятник Александру I</vt:lpstr>
      <vt:lpstr>Зал посвящённый Александру </vt:lpstr>
      <vt:lpstr>Презентация PowerPoint</vt:lpstr>
      <vt:lpstr>Заключение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Экскурсионный маршрут Александр 1 и Таганрог</dc:title>
  <dc:creator>user</dc:creator>
  <cp:lastModifiedBy>Ученик</cp:lastModifiedBy>
  <cp:revision>29</cp:revision>
  <dcterms:created xsi:type="dcterms:W3CDTF">2015-11-27T20:06:30Z</dcterms:created>
  <dcterms:modified xsi:type="dcterms:W3CDTF">2020-03-17T14:44:49Z</dcterms:modified>
</cp:coreProperties>
</file>