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29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94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270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835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647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874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96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2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5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38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0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29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27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80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3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D7163-304F-4D36-9777-E959CC5D8FEA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D7FB689-9D19-4849-81F1-C672D4447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5193" y="642666"/>
            <a:ext cx="7796011" cy="1416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РО «Таганрогский педагогический лицей-интернат»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8291" y="4170238"/>
            <a:ext cx="3631843" cy="2498502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Обучающаяся 9«В» класса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Гордиенко Яна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</a:p>
          <a:p>
            <a:pPr algn="l"/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Атаманченко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С.В.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5619" y="1571339"/>
            <a:ext cx="82551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</a:t>
            </a:r>
            <a:r>
              <a:rPr lang="ru-RU" sz="2800" b="1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7730" y="2187667"/>
            <a:ext cx="1137204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0"/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Связь древнерусского книжного текста «Слово о полку Игореве»</a:t>
            </a:r>
          </a:p>
          <a:p>
            <a:pPr algn="ctr"/>
            <a:r>
              <a:rPr lang="ru-RU" sz="4800" dirty="0" smtClean="0">
                <a:ln w="0"/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 фольклором</a:t>
            </a:r>
            <a:endParaRPr lang="ru-RU" sz="4800" dirty="0">
              <a:ln w="0"/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0491" y="6211669"/>
            <a:ext cx="1068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1426" y="59615"/>
            <a:ext cx="7250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Стилистический уровень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5532" y="844303"/>
            <a:ext cx="11649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фольклоре и в «Слове» используются следующие стилистические приёмы: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6220" y="2012544"/>
            <a:ext cx="4448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эпитеты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6220" y="2658875"/>
            <a:ext cx="65810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героев с                     представителями животного мира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Отрицания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Повторы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Риторические восклицания, вопросы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01588" y="0"/>
            <a:ext cx="953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980" y="1981135"/>
            <a:ext cx="213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22510" y="1983077"/>
            <a:ext cx="186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8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68507" y="0"/>
            <a:ext cx="1223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ru-RU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032" y="1196979"/>
            <a:ext cx="995994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проделанной работы мы достигли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обобщив и систематизировав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– презентацию по теме индивидуального проекта, в котором показана многоуровневая связь «Слова» с фольклором.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«Слова» — познание своеобразия древнерусской литературы,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непреходящей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как артефакта национальной культуры, который и сегодня «продолжает доставлять нам художественное наслаждение и в известном отношении служит нормой и недосягаемым образцом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(7)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«Слово» способствует духовному, нравственному развитию современного человека, рождает гордость за талантливых и мужественных предков, способствует осознанию своей причастии к героической истории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желание сохранять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изучать наследие прошлого, отражающего историю и культуру русского народа.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0174" y="184666"/>
            <a:ext cx="3564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35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3191" y="1314466"/>
            <a:ext cx="10218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Библиотека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фольклора. Былины. М.: Советская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Россия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1988 г.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Библиотека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фольклора. Сказки. Книга 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М.: Советская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1988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Лихачёв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С. «Слово о полку Игореве» и культура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времени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литература, 1978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Лихачёв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С. Поэтика древнерусской литературы.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литература, 1971 г.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Лихачёв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С. Земля родная. М.: Просвещение, 1983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 о полку Игореве». Ростов-на-Дону: Ростовское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книжное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издательство, 1970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Белинский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Г. Статьи и рецензии. М.: Московский рабочий,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1971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42434" y="123111"/>
            <a:ext cx="8144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062087" y="0"/>
            <a:ext cx="8002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4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0696" y="1133341"/>
            <a:ext cx="928270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  <a:p>
            <a:pPr algn="ctr"/>
            <a:r>
              <a:rPr lang="ru-RU" sz="960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algn="ctr"/>
            <a:r>
              <a:rPr lang="ru-RU" sz="96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9600" b="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197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157" y="117317"/>
            <a:ext cx="870611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Цель проекта: </a:t>
            </a:r>
            <a:r>
              <a:rPr lang="ru-RU" sz="2800" dirty="0"/>
              <a:t>исследование влияния фольклора на древнерусский книжный текст «Слова» в контексте решения проблемы, сохранения и изучения культурного наследия </a:t>
            </a:r>
            <a:r>
              <a:rPr lang="ru-RU" sz="2800" dirty="0" smtClean="0"/>
              <a:t>прошлого.</a:t>
            </a:r>
          </a:p>
          <a:p>
            <a:r>
              <a:rPr lang="ru-RU" sz="2800" b="1" dirty="0" smtClean="0"/>
              <a:t>Задачи: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Изучение </a:t>
            </a:r>
            <a:r>
              <a:rPr lang="ru-RU" sz="2800" dirty="0"/>
              <a:t>научной литературы по теме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Проанализировать </a:t>
            </a:r>
            <a:r>
              <a:rPr lang="ru-RU" sz="2800" dirty="0"/>
              <a:t>текст «Слова» на предмет связи древнерусского текста с фольклором на идейно-тематическом, жанровом, композиционном, образном, стилистическом уровнях.</a:t>
            </a:r>
          </a:p>
          <a:p>
            <a:r>
              <a:rPr lang="ru-RU" sz="2800" b="1" dirty="0"/>
              <a:t>Методы исследования: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Метод </a:t>
            </a:r>
            <a:r>
              <a:rPr lang="ru-RU" sz="2800" dirty="0"/>
              <a:t>смыслового чтения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Научно-познавательный </a:t>
            </a:r>
            <a:r>
              <a:rPr lang="ru-RU" sz="2800" dirty="0"/>
              <a:t>метод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Исследовательский </a:t>
            </a:r>
            <a:r>
              <a:rPr lang="ru-RU" sz="2800" dirty="0"/>
              <a:t>метод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38963" y="0"/>
            <a:ext cx="95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4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823" y="147917"/>
            <a:ext cx="12090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«Слово» – прекрасный, благоухающий цветок славянской народной поэзии. В. Г. Белинский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11" y="1471356"/>
            <a:ext cx="8849215" cy="49776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38963" y="0"/>
            <a:ext cx="95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1572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42618" y="1622986"/>
            <a:ext cx="131866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древнерусского книжного текста  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 о полку Игореве» с фольклором на уровнях: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1887" y="3222559"/>
            <a:ext cx="77455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Идейно-тематическом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Композиционном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Жанровом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Стилистическом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38963" y="0"/>
            <a:ext cx="95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99520"/>
            <a:ext cx="10693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«Слово» стоит на грани литературы и фольклора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9442" y="767694"/>
            <a:ext cx="2947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С. Лихачёв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9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558" y="276999"/>
            <a:ext cx="10844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«Слово» – героический пролог русской литературы. 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3646" y="1731168"/>
            <a:ext cx="10071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Идейно-тематический уровень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125" y="2873612"/>
            <a:ext cx="10972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Общими для былин героического цикла и «Слова» будут патриотические настроения и мысль о защите Русской земли от врага. Автор «Слова» идёт дальше. Он призывает князей к единению, по его мнению, в нём залог мощи, силы, независимости государства.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66126" y="0"/>
            <a:ext cx="953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3935" y="834946"/>
            <a:ext cx="2639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С. Лихачёв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9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1021" y="222993"/>
            <a:ext cx="7520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Композиционный уровень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307" y="1317472"/>
            <a:ext cx="11011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приёмы и средства построения художественного образа и произведения в целом.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9296" y="2592820"/>
            <a:ext cx="11908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«Слово» на композиционном уровне испытывает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влияние фольклора. Оно построено, как былина.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5307" y="3868169"/>
            <a:ext cx="114493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начало повествования, цель – привлечь внимание слушателя, читателя.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повествования – общая для «Слова» и былины – героическая защита Земли русской.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величание, «слава».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40225" y="0"/>
            <a:ext cx="95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1776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7719" y="46166"/>
            <a:ext cx="7070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Жанровый уровень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9495" y="923330"/>
            <a:ext cx="2348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37172" y="923330"/>
            <a:ext cx="2047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515" y="1725720"/>
            <a:ext cx="48934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Былины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героические песни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повествовательного характера.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515" y="2350877"/>
            <a:ext cx="40744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«Плач»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погребальные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обрядовые песни.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066" y="5495294"/>
            <a:ext cx="4997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«Слава»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песни прославления.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7253" y="1729381"/>
            <a:ext cx="6014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«Трудная», «ратная повесть», в основе которой героическое событие.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1719" y="2781653"/>
            <a:ext cx="609158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«плач» Ярославны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«плач» русских жён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«плач» матери юного Ростислава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«Золотое слово» Святослава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«смешанное с горючими слезами»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«стон»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усской Земли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43205" y="5490087"/>
            <a:ext cx="6508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«Слава» – русским князьям,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дружинникам, Земле Русской.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7347" y="-46167"/>
            <a:ext cx="953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3485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3545" y="134471"/>
            <a:ext cx="5440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Образный уровень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745" y="1055968"/>
            <a:ext cx="114246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Автор не создаёт новых образов. Он берёт их из обыденной речи, окружающей природы, фольклора, летописей.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2890" y="2341619"/>
            <a:ext cx="91299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Русской земли – центральный образ в фольклорном жанре былины и в древнерусской литературе.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былинах – образ русской Земли носит обобщённый характер.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«Слове» – он конкретен, реален,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топонимичен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города, реки, озёра, моря, болота, холмы, овраги, флора, фауна.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38963" y="16538"/>
            <a:ext cx="953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7259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4196" y="115258"/>
            <a:ext cx="5440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Образный уровень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53621" y="1774622"/>
            <a:ext cx="5780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Былинные богатыри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Киевского цикла: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949" y="2411601"/>
            <a:ext cx="588773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Илья Муромец, Добрыня Никитич, Алёша Попович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Красное Солнышко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Святогор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Обобщённый женский образ из народной поэзии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Былинные певцы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53836" y="1168932"/>
            <a:ext cx="186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«Слово»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3365" y="1014532"/>
            <a:ext cx="21326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4439" y="2782815"/>
            <a:ext cx="45204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Буй-Тур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севолод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Всеволод Большое Гнездо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Святослава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Ярославны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певца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Бояна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38963" y="0"/>
            <a:ext cx="953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73531" y="1769477"/>
            <a:ext cx="2499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князья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390</TotalTime>
  <Words>724</Words>
  <Application>Microsoft Office PowerPoint</Application>
  <PresentationFormat>Широкоэкранный</PresentationFormat>
  <Paragraphs>129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ГБОУ РО «Таганрогский педагогический лицей-интернат»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РО «Таганрогский педагогический лицей-интернат»</dc:title>
  <dc:creator>Пользователь</dc:creator>
  <cp:lastModifiedBy>Пользователь</cp:lastModifiedBy>
  <cp:revision>35</cp:revision>
  <dcterms:created xsi:type="dcterms:W3CDTF">2020-03-21T08:46:45Z</dcterms:created>
  <dcterms:modified xsi:type="dcterms:W3CDTF">2020-05-06T10:22:28Z</dcterms:modified>
</cp:coreProperties>
</file>