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60" r:id="rId2"/>
    <p:sldId id="257" r:id="rId3"/>
    <p:sldId id="276" r:id="rId4"/>
    <p:sldId id="271" r:id="rId5"/>
    <p:sldId id="274" r:id="rId6"/>
    <p:sldId id="259" r:id="rId7"/>
    <p:sldId id="261" r:id="rId8"/>
    <p:sldId id="262" r:id="rId9"/>
    <p:sldId id="267" r:id="rId10"/>
    <p:sldId id="258" r:id="rId11"/>
    <p:sldId id="266" r:id="rId12"/>
    <p:sldId id="263" r:id="rId13"/>
    <p:sldId id="268" r:id="rId14"/>
    <p:sldId id="264" r:id="rId15"/>
    <p:sldId id="270" r:id="rId16"/>
    <p:sldId id="269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0C1"/>
    <a:srgbClr val="E1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6369F2-7C45-421E-9483-CDC113CD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931A-CED0-4D97-8324-74BD8712A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4867-0BBF-429B-AFEC-79BF00129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D32016-9CCF-4D2B-A604-690A213EC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EF1A58-2960-48B7-A230-71F9E7A5D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687549-1AB5-4B62-B5F7-55DAE629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83A7-C4A8-4B9A-B835-E00025174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70FF-F697-42BA-AA35-27B853E0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13A98D-7A4E-4474-8DB2-F4E1BA1D3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ABC1-78D9-49D6-A9B6-0047B093A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369-B362-43E7-BE7E-23C0AD918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7AD3-1396-4CEC-8830-18956D22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B48-2FDC-40CB-86C5-13495FF09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C3D970-0CDC-4703-9528-0567D3903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785926"/>
            <a:ext cx="4429156" cy="26908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/>
              <a:t>Презентацию подготовил:</a:t>
            </a:r>
            <a:br>
              <a:rPr lang="ru-RU" sz="1800" dirty="0"/>
            </a:br>
            <a:r>
              <a:rPr lang="ru-RU" sz="1800" dirty="0"/>
              <a:t>Соловьев Дмитрий 9 «В» класс</a:t>
            </a:r>
            <a:endParaRPr lang="en-US" sz="1800" dirty="0"/>
          </a:p>
          <a:p>
            <a:r>
              <a:rPr lang="ru-RU" sz="1800" dirty="0"/>
              <a:t>Научный руководитель:</a:t>
            </a:r>
          </a:p>
          <a:p>
            <a:r>
              <a:rPr lang="ru-RU" sz="1800" dirty="0" err="1"/>
              <a:t>Атаманченко</a:t>
            </a:r>
            <a:r>
              <a:rPr lang="ru-RU" sz="1800" dirty="0"/>
              <a:t> Светлана Васильевна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2143116"/>
            <a:ext cx="450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«Чеховский Таганрог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прошлое и настоящее»</a:t>
            </a:r>
            <a:endParaRPr lang="ru-RU" sz="32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428604"/>
            <a:ext cx="8478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70775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Государственное бюджетное общеобразовательное учреждение Ростовской области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70775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«Таганрогский педагогический лицей - интернат»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памятник чехова таганрог&quot;">
            <a:extLst>
              <a:ext uri="{FF2B5EF4-FFF2-40B4-BE49-F238E27FC236}">
                <a16:creationId xmlns:a16="http://schemas.microsoft.com/office/drawing/2014/main" id="{B5916A90-2694-40FB-B9A7-E26CFC3E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5" y="1785926"/>
            <a:ext cx="3536163" cy="47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2743192" cy="5715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Гимназия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071546"/>
            <a:ext cx="4429156" cy="487773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Таганрогская мужская гимназия - одно из старейших учебных заведений юга России.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основана 1 сентября 1806 г.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Существующее здание гимназии построено в 1843 г. С 1868 по 1879 г. в гимназии учился А.П. Чехов. Основными предметами были латинский и древнегреческий языки, а преподаванию остальных наук уделялось меньше внимания. В 2010 году был открыт литературный музей А.П. Чехова.</a:t>
            </a:r>
          </a:p>
        </p:txBody>
      </p:sp>
      <p:pic>
        <p:nvPicPr>
          <p:cNvPr id="5126" name="Picture 6" descr="gymnasia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071546"/>
            <a:ext cx="4158542" cy="2784491"/>
          </a:xfrm>
          <a:noFill/>
          <a:ln/>
        </p:spPr>
      </p:pic>
      <p:pic>
        <p:nvPicPr>
          <p:cNvPr id="5127" name="Picture 7" descr="scanimage25-23"/>
          <p:cNvPicPr>
            <a:picLocks noChangeAspect="1" noChangeArrowheads="1"/>
          </p:cNvPicPr>
          <p:nvPr/>
        </p:nvPicPr>
        <p:blipFill>
          <a:blip r:embed="rId3"/>
          <a:srcRect t="8571"/>
          <a:stretch>
            <a:fillRect/>
          </a:stretch>
        </p:blipFill>
        <p:spPr bwMode="auto">
          <a:xfrm>
            <a:off x="5857884" y="3929066"/>
            <a:ext cx="1930422" cy="267610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2984"/>
            <a:ext cx="4210080" cy="50006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Скульптурная композиция «Человек в футляре» выполнена из бронзы и открыта накануне 150-летнего юбилея А.П.Чехова, в январе 2010 года.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изображает учителя.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Беликов — пожилой учитель греческого языка, чье полное имя неизвестно.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Скульптурная композиция установлена перед зданием бывшей гимназии, где в свое время учился А.П.Чехов и откуда родом прообраз персонажа. Ныне в здании располагается Литературный музей А.П.Чехова и скульптура, как нельзя кстати, дополняет экспозицию музея.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C:\Users\Администратор\Desktop\79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500594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00043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«ЧЕЛОВЕК В ФУТЛЯРЕ»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1528746" cy="5715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4286256"/>
            <a:ext cx="8072494" cy="23526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Таганрог издавна обрел славу города культурного, театрального. Купцы-меценаты не скупились - приглашали итальянскую оперу, знаменитых столичных актеров.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давал мне когда-то много хорошего. Прежде для меня не было большего наслаждения, как сидеть в театре", - писал позднее А.П.Чехов.</a:t>
            </a:r>
          </a:p>
        </p:txBody>
      </p:sp>
      <p:pic>
        <p:nvPicPr>
          <p:cNvPr id="11271" name="Picture 7" descr="C:\Users\Администратор\Desktop\79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82826" cy="250033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C:\Users\Администратор\Desktop\Taganrog_Teatr_Imeni_Cheh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786907" cy="253279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6715172" cy="500042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Египетская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8443" name="AutoShape 11" descr="https://s1.travelask.ru/system/images/files/000/084/893/wysiwyg/Kashtanka3.jpg?1486420754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C:\Users\Администратор\Desktop\Kashtan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357718" cy="41982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1214422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Скульптурная композиция «Египетская пирамида» спроектирована по мотивам рассказа А.П.Чехова «Каштанка» и установлена на небольшой круглой площадке у входа в парк им. А.М.Горького. Покрытая цветной плиткой площадка символизирует цирковую арену, а в главных действующих лицах – бронзовые литературные герои чеховского рассказа.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14838" cy="52299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А.П. Чехов был основателем  публичной библиотеки в своем родном городе. Всю свою личную библиотеку, а это свыше 600 томов, он пожертвовал Таганрогу. Где бы ни был Чехов, он отовсюду посылал книги в Таганрог.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с радостью поддержал мысль о постройке особого здания для библиотеки. Писатель не увидел этой красивой постройки по проекту его друга архитектора Ф.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Шехтеля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2010 году была сделана пристройка к основному зданию библиотеки.</a:t>
            </a:r>
          </a:p>
        </p:txBody>
      </p:sp>
      <p:pic>
        <p:nvPicPr>
          <p:cNvPr id="2050" name="Picture 2" descr="C:\Users\Администратор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2786082" cy="278608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 descr="C:\Users\Администратор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3382303" cy="20478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71480"/>
            <a:ext cx="7339034" cy="50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+mn-lt"/>
              </a:rPr>
              <a:t>Родовое гнездо Чеховых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3286148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Дом интересен тем, что он единственный в Таганроге, построенный Чеховыми и принадлежавший его семье.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Дом по ул. Елизаветинской (ныне — ул. Розы Люксембург, 77) был построен отцом писателя Павлом Егоровичем в 1874 году.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Из-за долгов семья вынуждена была срочно покинуть Таганрог.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доме остался один Антон, проживавший в нём до окончания гимназии в 1879 году.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Его ремонтировали и реставрировали около года.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перспективе планируется привести в порядок и каретник, и подворье, создав единый музейный ансамбль.</a:t>
            </a:r>
            <a:r>
              <a:rPr lang="ru-RU" sz="7200" dirty="0"/>
              <a:t>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Реставрация завершена в 2018 году. Само открытие музея планируется к 2020 году, к 160-летию со дня рождения писателя.</a:t>
            </a:r>
          </a:p>
          <a:p>
            <a:endParaRPr lang="ru-RU" dirty="0"/>
          </a:p>
        </p:txBody>
      </p:sp>
      <p:pic>
        <p:nvPicPr>
          <p:cNvPr id="21506" name="Picture 2" descr="C:\Users\Администратор\Desktop\64905540_2361232814134522_417336198427783987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6000760" cy="217973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15370" cy="71435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357686" y="1071546"/>
            <a:ext cx="45720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«Роман с контрабасом» - скульптурная композиция, созданная скульптором Дмитрием </a:t>
            </a:r>
            <a:r>
              <a:rPr lang="ru-RU" sz="2200" dirty="0" err="1"/>
              <a:t>Ладыгиным</a:t>
            </a:r>
            <a:r>
              <a:rPr lang="ru-RU" sz="2200" dirty="0"/>
              <a:t> по мотивам рассказа А.П.Чехова. Памятник был открыт в Таганроге в сентябре 2008 года. Памятник оригинален, стоит на благоустроенной территории, и вы обязательно его найдете. Статуя спряталась в кустах на аллее Пушкинской набережной, между памятником Пушкину и морем. </a:t>
            </a:r>
          </a:p>
          <a:p>
            <a:pPr algn="just"/>
            <a:r>
              <a:rPr lang="ru-RU" sz="2200" dirty="0"/>
              <a:t>Никакой особенной истории, просто одноименный рассказ А.П. Чехова и тонкий интересный образ.</a:t>
            </a:r>
          </a:p>
        </p:txBody>
      </p:sp>
      <p:pic>
        <p:nvPicPr>
          <p:cNvPr id="19546" name="Picture 90" descr="C:\Users\Администратор\Desktop\79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024921" cy="300039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714876" y="400050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dirty="0"/>
            </a:b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«РОМАН С КОНТРАБАСОМ»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50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«Вишневый сад»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84784"/>
            <a:ext cx="4429156" cy="46434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другом конце города, на Новой (Чеховской) набережной спокойно и умиротворенно отдыхает еще один Антон Павлович. Памятник носит название "Вишневый сад". Чехов здесь менее величественен и более близок к народу. Любой желающий может составить компанию писателю и полюбоваться вместе с ним на тихую морскую гладь.</a:t>
            </a:r>
          </a:p>
        </p:txBody>
      </p:sp>
      <p:pic>
        <p:nvPicPr>
          <p:cNvPr id="37890" name="Picture 2" descr="C:\Users\Администратор\Desktop\sad-e1466111434533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002" y="1484784"/>
            <a:ext cx="3950628" cy="276916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643182"/>
            <a:ext cx="6357982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3514724" cy="50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1197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Введение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Памятник А.П. Чехова</a:t>
            </a:r>
            <a:endParaRPr 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Успенская церковь</a:t>
            </a:r>
            <a:endParaRPr 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Таганрог - родина А.П.Чехова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Домик Чехова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Лавка Чеховых</a:t>
            </a:r>
            <a:endParaRPr 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«Толстый и тонкий»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Гимназия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«Человек в футляре»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Театр»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«Египетская пирамида»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Библиотека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Родовое гнездо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Чеховых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«Роман с контрабасом»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«Вишневый сад»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5481646" cy="4714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96356" cy="430373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Актуальность работы: проблема изучения, сохранения, преумножения культурного наследия – одна из актуальных проблем современности, тесно связанная с проблемой духовного, нравственного, эстетического воспитания.</a:t>
            </a:r>
          </a:p>
          <a:p>
            <a:pPr algn="just">
              <a:buNone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Цель проекта: создать презентацию по теме: «Чеховский Таганрог – прошлое и настоящее».</a:t>
            </a:r>
          </a:p>
          <a:p>
            <a:pPr algn="just">
              <a:buNone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Задачи: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Изучение литературы по теме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Поиск и работа с интернет ресурсами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Сбор, анализ, систематизация материала по теме.</a:t>
            </a:r>
          </a:p>
          <a:p>
            <a:pPr algn="just">
              <a:buNone/>
            </a:pPr>
            <a:r>
              <a:rPr 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проектирования – </a:t>
            </a:r>
            <a:r>
              <a:rPr lang="ru-RU" sz="8800" dirty="0">
                <a:solidFill>
                  <a:schemeClr val="tx1"/>
                </a:solidFill>
              </a:rPr>
              <a:t>культурно–мемориальный комплекс города Таганрога.</a:t>
            </a:r>
            <a:endParaRPr lang="ru-RU" sz="88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проектирования – </a:t>
            </a:r>
            <a:r>
              <a:rPr lang="ru-RU" sz="8800" dirty="0">
                <a:solidFill>
                  <a:schemeClr val="tx1"/>
                </a:solidFill>
                <a:cs typeface="Times New Roman" pitchFamily="18" charset="0"/>
              </a:rPr>
              <a:t>культурные объекты, связанные с жизнью и творчеством А.П. Чехова.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572164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Памятник А.П.Чехова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436" y="4085515"/>
            <a:ext cx="8001056" cy="27860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в городе более двух десятков чеховских мест. Главный памятник писателю возвышается на Красной площади – там, где улица им. Чехова образует развилку. Сквер тоже носит имя писателя. Антон Павлович задумчиво восседает на каменном пьедестале с книгой в руках. Здесь он буквально окружен знакомыми пейзажами: по разные стороны от него в нескольких кварталах расположились дом, гимназия, лавка отца. Сама площадь обрамлена старинной полукруглой колоннадой – это бывший гостиный двор, где также находилась торговая лавка старшего Чехова – последняя перед его разорением.</a:t>
            </a:r>
            <a:r>
              <a:rPr lang="ru-RU" sz="1600" b="1" dirty="0"/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 скульптуры — И. М. Рукавишников.</a:t>
            </a:r>
          </a:p>
        </p:txBody>
      </p:sp>
      <p:pic>
        <p:nvPicPr>
          <p:cNvPr id="36866" name="Picture 2" descr="C:\Users\Администратор\Desktop\Chekh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176576" cy="278608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5500726" cy="50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Успенская церковь</a:t>
            </a:r>
          </a:p>
        </p:txBody>
      </p:sp>
      <p:pic>
        <p:nvPicPr>
          <p:cNvPr id="1026" name="Picture 2" descr="C:\Users\Администратор\Desktop\274px-Assumption_Cathedr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500594" cy="3104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1428736"/>
            <a:ext cx="34290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 1854 году в соборе венчались будущие родители А.П. Чехова, здесь же в 1860 года крестили самого Антона Чехова. Будучи подростком и позже, во время приездов на родину, Антон Павлович неоднократно бывал в соборе.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001056" cy="50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Таганрог- родина А.П.Чехова</a:t>
            </a:r>
          </a:p>
        </p:txBody>
      </p:sp>
      <p:pic>
        <p:nvPicPr>
          <p:cNvPr id="1027" name="Picture 3" descr="chehov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35533" cy="4500594"/>
          </a:xfrm>
          <a:prstGeom prst="rect">
            <a:avLst/>
          </a:prstGeom>
          <a:noFill/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ltGray">
          <a:xfrm>
            <a:off x="4500562" y="1071546"/>
            <a:ext cx="37338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/>
              <a:t>… </a:t>
            </a:r>
            <a:r>
              <a:rPr lang="ru-RU" sz="2200" b="1" i="1" dirty="0"/>
              <a:t>После Москвы я более всего люблю Таганрог…</a:t>
            </a:r>
          </a:p>
          <a:p>
            <a:pPr>
              <a:spcBef>
                <a:spcPct val="50000"/>
              </a:spcBef>
            </a:pPr>
            <a:r>
              <a:rPr lang="ru-RU" sz="2200" b="1" i="1" dirty="0"/>
              <a:t>		А. П. Чехов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ltGray">
          <a:xfrm>
            <a:off x="4429124" y="2428868"/>
            <a:ext cx="44291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Антон Павлович Чехов… Имя это подарило неповторимую и счастливую судьбу Таганрогу.</a:t>
            </a:r>
          </a:p>
          <a:p>
            <a:pPr algn="just"/>
            <a:r>
              <a:rPr lang="ru-RU" sz="2200" dirty="0"/>
              <a:t>Впервые имя будущего писателя зазвучало</a:t>
            </a:r>
            <a:r>
              <a:rPr lang="en-US" sz="2200" dirty="0"/>
              <a:t> </a:t>
            </a:r>
            <a:r>
              <a:rPr lang="ru-RU" sz="2200" dirty="0"/>
              <a:t>29 января 1860 г. под куполами таганрогской Успенской церкви, где крестили сына купца</a:t>
            </a:r>
            <a:br>
              <a:rPr lang="ru-RU" sz="2200" dirty="0"/>
            </a:br>
            <a:r>
              <a:rPr lang="ru-RU" sz="2200" dirty="0"/>
              <a:t>П. Е. Чехова.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7772400" cy="4762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Домик Чехова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7554" y="4500546"/>
            <a:ext cx="4929190" cy="2357454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я в доме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Полицейской улице, в маленьком флигеле во дворе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писал Чехов.</a:t>
            </a:r>
          </a:p>
          <a:p>
            <a:pPr marL="0" indent="0" algn="just"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Трогательные чувства испытываешь в крошечных комнатах, где жила молодая чеховская семья.</a:t>
            </a:r>
          </a:p>
        </p:txBody>
      </p:sp>
      <p:pic>
        <p:nvPicPr>
          <p:cNvPr id="9222" name="Picture 6" descr="chehov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214422"/>
            <a:ext cx="3990975" cy="323215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42844" y="1142984"/>
            <a:ext cx="421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исторической части Таганрога на ул. Чехова расположен один из старейших мемориальных музеев, посвященных жизни и деятельности А.П.Чехова. </a:t>
            </a:r>
          </a:p>
          <a:p>
            <a:pPr algn="just"/>
            <a:r>
              <a:rPr lang="ru-RU" sz="2200" dirty="0"/>
              <a:t>Он представляет собой небольшой одноэтажный домик (флигель) площадью около 30 кв.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6215106" cy="4286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Лавка Чеховых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657600" cy="472440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доме своего рождения Чехов прожил недолго. В 1874-1876 гг. Чеховы жили в долгожданном собственном доме, в нижнем  этаже которого помещалась лавка.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входом была большая черная вывеска: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Чай, сахар, кофе и другие колониальные товары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Музей был основан в 1975 и открыт 3 ноября 1977 года.</a:t>
            </a:r>
          </a:p>
        </p:txBody>
      </p:sp>
      <p:pic>
        <p:nvPicPr>
          <p:cNvPr id="10250" name="Picture 10" descr="C:\Users\Администратор\Desktop\78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74" y="1772816"/>
            <a:ext cx="3857652" cy="2700357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7772400" cy="54292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«Толстый и тонкий»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3857652" cy="507209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Скульптура органично вписалась в перекресток около «Лавки Чехова», персонажи как-будто вышли из лавки и пересказывают последние губернские новости.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памятник не составит труда: он находится в двадцати минутах прогулки от старого вокзала, двигаясь по историческому центру, стоит только свернуть на улицу Александровскую, обойдя гимназию с левой стороны.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Любой встречный в городе подскажет место расположения «Лавки Чеховых» и памятника.</a:t>
            </a:r>
          </a:p>
          <a:p>
            <a:pPr marL="0" indent="185738">
              <a:buFontTx/>
              <a:buNone/>
            </a:pPr>
            <a:endParaRPr lang="ru-RU" sz="2800" b="1" dirty="0"/>
          </a:p>
        </p:txBody>
      </p:sp>
      <p:pic>
        <p:nvPicPr>
          <p:cNvPr id="17414" name="Picture 6" descr="C:\Users\Администратор\Desktop\79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1"/>
            <a:ext cx="4214842" cy="316113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4235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1056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SimSun</vt:lpstr>
      <vt:lpstr>Arial</vt:lpstr>
      <vt:lpstr>Book Antiqua</vt:lpstr>
      <vt:lpstr>Lucida Sans</vt:lpstr>
      <vt:lpstr>Times New Roman</vt:lpstr>
      <vt:lpstr>Wingdings</vt:lpstr>
      <vt:lpstr>Wingdings 2</vt:lpstr>
      <vt:lpstr>Трек</vt:lpstr>
      <vt:lpstr>      </vt:lpstr>
      <vt:lpstr>Содержание</vt:lpstr>
      <vt:lpstr>Введение</vt:lpstr>
      <vt:lpstr>Памятник А.П.Чехова</vt:lpstr>
      <vt:lpstr>Успенская церковь</vt:lpstr>
      <vt:lpstr>Таганрог- родина А.П.Чехова</vt:lpstr>
      <vt:lpstr>Домик Чехова</vt:lpstr>
      <vt:lpstr>Лавка Чеховых</vt:lpstr>
      <vt:lpstr> «Толстый и тонкий»</vt:lpstr>
      <vt:lpstr>Гимназия</vt:lpstr>
      <vt:lpstr>Презентация PowerPoint</vt:lpstr>
      <vt:lpstr>Театр</vt:lpstr>
      <vt:lpstr>«Египетская пирамида»</vt:lpstr>
      <vt:lpstr>Библиотека</vt:lpstr>
      <vt:lpstr>Родовое гнездо Чеховых</vt:lpstr>
      <vt:lpstr> </vt:lpstr>
      <vt:lpstr>«Вишневый сад»</vt:lpstr>
      <vt:lpstr>Презентация PowerPoint</vt:lpstr>
    </vt:vector>
  </TitlesOfParts>
  <Company>RCIO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user23</dc:creator>
  <cp:lastModifiedBy>Пользователь</cp:lastModifiedBy>
  <cp:revision>104</cp:revision>
  <dcterms:created xsi:type="dcterms:W3CDTF">2003-10-01T06:18:13Z</dcterms:created>
  <dcterms:modified xsi:type="dcterms:W3CDTF">2020-05-04T12:23:35Z</dcterms:modified>
</cp:coreProperties>
</file>