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EEAA-BACE-4231-A15A-740674AF08A5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CD8C-A01E-4BB1-A34E-291A12B6AD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EEAA-BACE-4231-A15A-740674AF08A5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CD8C-A01E-4BB1-A34E-291A12B6A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EEAA-BACE-4231-A15A-740674AF08A5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CD8C-A01E-4BB1-A34E-291A12B6A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EEAA-BACE-4231-A15A-740674AF08A5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CD8C-A01E-4BB1-A34E-291A12B6A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EEAA-BACE-4231-A15A-740674AF08A5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DE9CD8C-A01E-4BB1-A34E-291A12B6A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EEAA-BACE-4231-A15A-740674AF08A5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CD8C-A01E-4BB1-A34E-291A12B6A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EEAA-BACE-4231-A15A-740674AF08A5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CD8C-A01E-4BB1-A34E-291A12B6A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EEAA-BACE-4231-A15A-740674AF08A5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CD8C-A01E-4BB1-A34E-291A12B6A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EEAA-BACE-4231-A15A-740674AF08A5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CD8C-A01E-4BB1-A34E-291A12B6A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EEAA-BACE-4231-A15A-740674AF08A5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CD8C-A01E-4BB1-A34E-291A12B6A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EEAA-BACE-4231-A15A-740674AF08A5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CD8C-A01E-4BB1-A34E-291A12B6A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9FFEEAA-BACE-4231-A15A-740674AF08A5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E9CD8C-A01E-4BB1-A34E-291A12B6A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                                                                                                                          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0"/>
            <a:ext cx="6400800" cy="1752600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</a:t>
            </a:r>
            <a:br>
              <a:rPr lang="ru-RU" sz="6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УЧРЕЖДЕНИЕ РОСТОВСКОЙ ОБЛАСТИ</a:t>
            </a:r>
          </a:p>
          <a:p>
            <a:r>
              <a:rPr lang="ru-RU" sz="6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«ТАГАНРОГСКИЙ ПЕДАГОГИЧЕСКИЙ ЛИЦЕЙ-ИНТЕРНАТ»</a:t>
            </a:r>
          </a:p>
          <a:p>
            <a:r>
              <a:rPr lang="ru-RU" sz="6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6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6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6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Индивидуальный проект</a:t>
            </a:r>
          </a:p>
          <a:p>
            <a:r>
              <a:rPr lang="ru-RU" sz="6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Предметная область</a:t>
            </a:r>
          </a:p>
          <a:p>
            <a:r>
              <a:rPr lang="ru-RU" sz="6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«Русский язык»</a:t>
            </a:r>
          </a:p>
          <a:p>
            <a:r>
              <a:rPr lang="ru-RU" sz="6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6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</a:p>
          <a:p>
            <a:r>
              <a:rPr lang="ru-RU" sz="9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Влияние текстов публицистического характера на человека</a:t>
            </a:r>
          </a:p>
          <a:p>
            <a:r>
              <a:rPr lang="ru-RU" sz="6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6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6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6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6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6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r"/>
            <a:r>
              <a:rPr lang="ru-RU" sz="6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</a:t>
            </a:r>
            <a:r>
              <a:rPr lang="ru-RU" sz="6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Выполнил</a:t>
            </a:r>
            <a:r>
              <a:rPr lang="ru-RU" sz="6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r"/>
            <a:r>
              <a:rPr lang="ru-RU" sz="6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ученик 9Б класса</a:t>
            </a:r>
          </a:p>
          <a:p>
            <a:pPr algn="r"/>
            <a:r>
              <a:rPr lang="ru-RU" sz="6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6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Мушкуназян</a:t>
            </a:r>
            <a:r>
              <a:rPr lang="ru-RU" sz="6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Вадим</a:t>
            </a:r>
          </a:p>
          <a:p>
            <a:pPr algn="r"/>
            <a:r>
              <a:rPr lang="ru-RU" sz="6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Научный руководитель: </a:t>
            </a:r>
          </a:p>
          <a:p>
            <a:pPr algn="r"/>
            <a:r>
              <a:rPr lang="ru-RU" sz="6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Мишнёв</a:t>
            </a:r>
            <a:r>
              <a:rPr lang="ru-RU" sz="6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А.К.</a:t>
            </a:r>
          </a:p>
          <a:p>
            <a:pPr algn="r"/>
            <a:r>
              <a:rPr lang="ru-RU" sz="6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</a:t>
            </a:r>
          </a:p>
          <a:p>
            <a:pPr algn="r"/>
            <a:r>
              <a:rPr lang="ru-RU" sz="6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литературы</a:t>
            </a:r>
          </a:p>
          <a:p>
            <a:r>
              <a:rPr lang="ru-RU" sz="6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6400" dirty="0"/>
              <a:t> </a:t>
            </a:r>
          </a:p>
          <a:p>
            <a:r>
              <a:rPr lang="ru-RU" sz="6400" dirty="0"/>
              <a:t> </a:t>
            </a:r>
          </a:p>
          <a:p>
            <a:r>
              <a:rPr lang="ru-RU" sz="6400" dirty="0"/>
              <a:t> </a:t>
            </a:r>
          </a:p>
          <a:p>
            <a:r>
              <a:rPr lang="ru-RU" sz="6400" dirty="0"/>
              <a:t> </a:t>
            </a:r>
          </a:p>
          <a:p>
            <a:r>
              <a:rPr lang="ru-RU" sz="6400" dirty="0"/>
              <a:t> </a:t>
            </a:r>
          </a:p>
          <a:p>
            <a:r>
              <a:rPr lang="ru-RU" sz="6400" dirty="0"/>
              <a:t> </a:t>
            </a:r>
          </a:p>
          <a:p>
            <a:r>
              <a:rPr lang="ru-RU" sz="6400" dirty="0"/>
              <a:t> </a:t>
            </a:r>
          </a:p>
          <a:p>
            <a:r>
              <a:rPr lang="ru-RU" sz="6400" dirty="0"/>
              <a:t> </a:t>
            </a:r>
          </a:p>
          <a:p>
            <a:r>
              <a:rPr lang="ru-RU" sz="6400" dirty="0"/>
              <a:t> </a:t>
            </a:r>
          </a:p>
          <a:p>
            <a:r>
              <a:rPr lang="ru-RU" sz="6400" dirty="0"/>
              <a:t> </a:t>
            </a:r>
          </a:p>
          <a:p>
            <a:r>
              <a:rPr lang="ru-RU" sz="6400" dirty="0"/>
              <a:t> </a:t>
            </a:r>
          </a:p>
          <a:p>
            <a:r>
              <a:rPr lang="ru-RU" sz="6400" dirty="0"/>
              <a:t> </a:t>
            </a:r>
          </a:p>
          <a:p>
            <a:r>
              <a:rPr lang="ru-RU" sz="6400" dirty="0"/>
              <a:t> </a:t>
            </a:r>
          </a:p>
          <a:p>
            <a:r>
              <a:rPr lang="ru-RU" sz="6400" dirty="0"/>
              <a:t> </a:t>
            </a:r>
          </a:p>
          <a:p>
            <a:r>
              <a:rPr lang="ru-RU" sz="6400" dirty="0"/>
              <a:t> </a:t>
            </a:r>
          </a:p>
          <a:p>
            <a:r>
              <a:rPr lang="ru-RU" sz="6400" dirty="0"/>
              <a:t> </a:t>
            </a:r>
          </a:p>
          <a:p>
            <a:r>
              <a:rPr lang="ru-RU" sz="6400" dirty="0"/>
              <a:t>Таганрог </a:t>
            </a:r>
          </a:p>
          <a:p>
            <a:r>
              <a:rPr lang="ru-RU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xmlns="" val="2956714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4.«Золотые </a:t>
            </a:r>
            <a:r>
              <a:rPr lang="ru-RU" sz="2000" dirty="0"/>
              <a:t>руки: Молодой трудовик научил детей делать стулья и столы в домашних условиях»</a:t>
            </a:r>
            <a:br>
              <a:rPr lang="ru-RU" sz="2000" dirty="0"/>
            </a:br>
            <a:r>
              <a:rPr lang="ru-RU" sz="2000" dirty="0"/>
              <a:t>(фразеологизм)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 descr="https://www.livekuban.ru/upload/resize_cache/iblock/2b2/1200_1200_0/fotopreview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5819685" cy="3801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9218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5. «Как рукой сняло» - было найдено лекарство от </a:t>
            </a:r>
            <a:r>
              <a:rPr lang="ru-RU" sz="3100" dirty="0" err="1"/>
              <a:t>коронавируса</a:t>
            </a:r>
            <a:r>
              <a:rPr lang="ru-RU" sz="3100" dirty="0"/>
              <a:t> (фразеологизм)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80244" y="1693291"/>
            <a:ext cx="6783512" cy="452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86021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6. </a:t>
            </a:r>
            <a:r>
              <a:rPr lang="ru-RU" sz="2400" dirty="0"/>
              <a:t>Душевные посиделки: Путин устроил заседание А. Меркель (эпитет, просторечие)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Объект 3" descr="https://img.gazeta.ru/files3/648/12905648/upload-2020-01-11T121940Z_26402693_RC2ODE9DTGF3_RTRMADP_3_RUSSIA-GERMANY-pic905-895x505-2044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1632704"/>
            <a:ext cx="8229600" cy="4643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72291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7. Машины нету – гони монету! Произошло ДТП на территории московского района в процессе чего пострадало 6 человек из которых 2 очень сильно ранены и госпитализированы в больницу. (</a:t>
            </a:r>
            <a:r>
              <a:rPr lang="ru-RU" sz="2000" dirty="0" smtClean="0"/>
              <a:t>ирония)</a:t>
            </a:r>
            <a:endParaRPr lang="ru-RU" sz="2000" dirty="0"/>
          </a:p>
        </p:txBody>
      </p:sp>
      <p:pic>
        <p:nvPicPr>
          <p:cNvPr id="4" name="Объект 3" descr="https://avatars.mds.yandex.net/get-zen_doc/251164/pub_5da60428118d7f00be27c8c7_5da60cba1d656a00ad8f72b3/scale_1200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40606" y="1600200"/>
            <a:ext cx="7062788" cy="470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68190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8.«Дорогое Яичко»: На пасху женщина принесла яйцо с золотыми узорами и рисунком из бриллиантов. (ирония)</a:t>
            </a:r>
          </a:p>
        </p:txBody>
      </p:sp>
      <p:pic>
        <p:nvPicPr>
          <p:cNvPr id="4" name="Объект 3" descr="https://jewellerymag.ru/wp-content/uploads/2017/04/jewellerymag-ru-1-diamond-memories-egg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5445204" cy="33386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83324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9. Жуй гранит науки (метафора): Ученные сказали, что в будущее время будет возможность пересадки из одного тела в другое.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 descr="https://pbs.twimg.com/media/D-9BZcxXoAA0TEY.jpg:larg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21717" y="1600200"/>
            <a:ext cx="7300565" cy="470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2207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Таким образом, публицистический стиль является сложным стилем с разнообразными языковыми особенностями, различными сферами применения и обладающим разными функциями. Он в различной степени перекликается с каждым из остальных функциональных стилей русского языка: художественным официально-деловым, научным. При этом публицистический стиль широко распространен как в устной форме, так и в письменной и телевизионной. Вмешиваясь в социальную жизнь каждого человека, публицистика глубоко проникает в современное общество - и тенденция эта только растет со временем.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256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Актуальность работы:</a:t>
            </a:r>
            <a:r>
              <a:rPr lang="ru-RU" dirty="0"/>
              <a:t>  Новизна проекта заключается в необходимости исследования влияния текстов публицистического стиля на читателей и общество в целом. В связи с тем, что главной функцией публицистического стиля речи является воздействие на адресата, автор данного проекта ставит перед собой соответствующие цели и задачи.</a:t>
            </a:r>
          </a:p>
          <a:p>
            <a:r>
              <a:rPr lang="ru-RU" b="1" dirty="0"/>
              <a:t>Целью</a:t>
            </a:r>
            <a:r>
              <a:rPr lang="ru-RU" dirty="0"/>
              <a:t> данной работы является изучение публицистического стиля речи и его особенностей. С этой целью решаются следующие </a:t>
            </a:r>
            <a:r>
              <a:rPr lang="ru-RU" b="1" dirty="0"/>
              <a:t>задачи</a:t>
            </a:r>
            <a:r>
              <a:rPr lang="ru-RU" dirty="0"/>
              <a:t>: </a:t>
            </a:r>
          </a:p>
          <a:p>
            <a:pPr lvl="0"/>
            <a:r>
              <a:rPr lang="ru-RU" dirty="0"/>
              <a:t>рассмотреть общую специфику публицистического стиля; </a:t>
            </a:r>
          </a:p>
          <a:p>
            <a:pPr lvl="0"/>
            <a:r>
              <a:rPr lang="ru-RU" dirty="0"/>
              <a:t>определить его основные функции; </a:t>
            </a:r>
          </a:p>
          <a:p>
            <a:pPr lvl="0"/>
            <a:r>
              <a:rPr lang="ru-RU" dirty="0"/>
              <a:t>изучить различные </a:t>
            </a:r>
            <a:r>
              <a:rPr lang="ru-RU" dirty="0" err="1"/>
              <a:t>подстили</a:t>
            </a:r>
            <a:r>
              <a:rPr lang="ru-RU" dirty="0"/>
              <a:t>, относящиеся к публицистическому стилю </a:t>
            </a:r>
          </a:p>
          <a:p>
            <a:pPr lvl="0"/>
            <a:r>
              <a:rPr lang="ru-RU" dirty="0"/>
              <a:t>раскрыть языковые особенности данного стиля речи.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9563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Методы проектирования</a:t>
            </a:r>
            <a:r>
              <a:rPr lang="ru-RU" dirty="0"/>
              <a:t>: анализ текстов публицистического содержания, статистика. Методическая ценность работы заключается в том, чтобы определить на практике способы влияния СМИ посредством публицистических текстов на людей.</a:t>
            </a:r>
          </a:p>
          <a:p>
            <a:r>
              <a:rPr lang="ru-RU" b="1" dirty="0"/>
              <a:t>Материалы проектирования:</a:t>
            </a:r>
            <a:r>
              <a:rPr lang="ru-RU" dirty="0"/>
              <a:t> В данной работе предпринята попытка исследования влияния текстов публицистического содержания на читателей. Эта цель достигнута благодаря последовательному выполнению следующих работ: определение понятия публицистического стиля, выявление </a:t>
            </a:r>
            <a:r>
              <a:rPr lang="ru-RU" dirty="0" err="1"/>
              <a:t>подстилей</a:t>
            </a:r>
            <a:r>
              <a:rPr lang="ru-RU" dirty="0"/>
              <a:t> публицистического стиля, определение способов воздействия на человека через анализ газетных статей и заголовков как форм публицистического текста. Для решения проектных задач также использовались различные учебные пособия, статьи, интернет.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3650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Определение публицистического стиля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s://ds03.infourok.ru/uploads/ex/10e1/00015ce8-42b96011/img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34493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Где используется публицистический стиль речи и какую роль в обществе он выполняет </a:t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Этот стиль употребляется в сфере политико-идеологических, общественных и культурных отношений. Информация предназначена не для узкого круга специалистов, а для широких слоёв общества, причём воздействие направлено не только на разум, но и на чувства адресата. Функции публицистического стиля: </a:t>
            </a:r>
          </a:p>
          <a:p>
            <a:r>
              <a:rPr lang="ru-RU" dirty="0"/>
              <a:t>Информационная - стремление в кратчайший срок сообщить людям о свежих новостях </a:t>
            </a:r>
          </a:p>
          <a:p>
            <a:r>
              <a:rPr lang="ru-RU" dirty="0"/>
              <a:t>Воздействующая - стремление повлиять на мнение людей</a:t>
            </a:r>
          </a:p>
          <a:p>
            <a:r>
              <a:rPr lang="ru-RU" dirty="0"/>
              <a:t> Задача речи: воздействовать на массовое сознание призывать к действию сообщать информацию.</a:t>
            </a:r>
          </a:p>
          <a:p>
            <a:r>
              <a:rPr lang="ru-RU" dirty="0"/>
              <a:t> Лексика имеет ярко выраженную эмоционально-экспрессивную окраску, включает разговорные, просторечные и жаргонные элементы. </a:t>
            </a:r>
          </a:p>
          <a:p>
            <a:r>
              <a:rPr lang="ru-RU" dirty="0"/>
              <a:t>Лексика, характерная для публицистического стиля, может употребляться и в других стилях: в официально–деловом, научном. Но в публицистическом стиле она приобретает особую функцию – создать картину событий и передать адресату впечатления журналиста от этих событий. </a:t>
            </a:r>
          </a:p>
          <a:p>
            <a:r>
              <a:rPr lang="ru-RU" dirty="0" err="1"/>
              <a:t>Газетно</a:t>
            </a:r>
            <a:r>
              <a:rPr lang="ru-RU" dirty="0"/>
              <a:t>-публицистический стиль функционирует в общественно-политической сфере и используется в ораторских выступлениях, в различных газетных жанрах (передовая статья, репортаж ), в публицистических статьях в периодической печати. Он реализуется как и письменной, так и в устной форме.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9565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 публицистического стиля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исследования мною была выбрана газета «Комсомольская правда». В ней, на примере заголовков или текстов статей, были выявлены приёмы воздействия на читателя. Обратимся к некоторым из </a:t>
            </a:r>
            <a:r>
              <a:rPr lang="ru-RU" dirty="0" smtClean="0"/>
              <a:t>них: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299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1</a:t>
            </a:r>
            <a:r>
              <a:rPr lang="ru-RU" sz="1800" dirty="0"/>
              <a:t>. Вы держите в руках специальный выпуск журнала «Лучшие интерьеры», а точнее – краткую версию, или дайджест, летнего номера нашего издания. Подготовлен дайджест для того, чтобы в рамках рекламной компании познакомить с «Лучшими интерьерами» тех потенциальных читателей, кто ещё не видел или не покупал наш журнал. (реклама)</a:t>
            </a:r>
            <a:br>
              <a:rPr lang="ru-RU" sz="18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s://allday1.com/imagedb/98/6/2850bc3a22d6982151dc209b30f0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845037" y="1600200"/>
            <a:ext cx="3453926" cy="470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00474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2.В </a:t>
            </a:r>
            <a:r>
              <a:rPr lang="ru-RU" sz="1800" dirty="0"/>
              <a:t>Ташкенте сооружён мемориальный комплекс "Дружба народов". В дни землетрясения Ташкент переживал тяжёлые дни. Но город жил, трудился, боролся. Какая сила помогла людям выстоять? Мужество. Сейчас во всех уголках планеты Ташкент называют городом мира, мужества, братства, дружбы. (</a:t>
            </a:r>
            <a:r>
              <a:rPr lang="ru-RU" sz="1800" dirty="0" smtClean="0"/>
              <a:t>олицетворение</a:t>
            </a:r>
            <a:r>
              <a:rPr lang="ru-RU" sz="1800" dirty="0"/>
              <a:t>)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4" name="Объект 3" descr="http://www.razumov.biz/foto/countries/uzbekistan/monument_mujestvo/small/monument_mujestvo_001_deadokey.livejournal.com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000232" y="2500306"/>
            <a:ext cx="4919603" cy="3263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48358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>3.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3.«Гуси </a:t>
            </a:r>
            <a:r>
              <a:rPr lang="ru-RU" sz="2200" u="sng" dirty="0"/>
              <a:t>утопили</a:t>
            </a:r>
            <a:r>
              <a:rPr lang="ru-RU" sz="2200" dirty="0"/>
              <a:t> самолет: Спустя минуту после взлета пилот аэробуса </a:t>
            </a:r>
            <a:r>
              <a:rPr lang="ru-RU" sz="2200" dirty="0" err="1"/>
              <a:t>Чесли</a:t>
            </a:r>
            <a:r>
              <a:rPr lang="ru-RU" sz="2200" dirty="0"/>
              <a:t> </a:t>
            </a:r>
            <a:r>
              <a:rPr lang="ru-RU" sz="2200" dirty="0" err="1"/>
              <a:t>Салленбергер</a:t>
            </a:r>
            <a:r>
              <a:rPr lang="ru-RU" sz="2200" dirty="0"/>
              <a:t> сообщил диспетчерам, что аэробус столкнулся со стаей диких гусей и две птицы попали в турбины.» (метафора)</a:t>
            </a:r>
            <a:br>
              <a:rPr lang="ru-RU" sz="22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s://otailande.com/wp-content/uploads/2019/05/5929766095_7be4c1b3b3_b-1024x81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628453" y="1600200"/>
            <a:ext cx="5887094" cy="470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72645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</TotalTime>
  <Words>678</Words>
  <Application>Microsoft Office PowerPoint</Application>
  <PresentationFormat>Экран (4:3)</PresentationFormat>
  <Paragraphs>74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                                                                                                                                      </vt:lpstr>
      <vt:lpstr>Слайд 2</vt:lpstr>
      <vt:lpstr>Слайд 3</vt:lpstr>
      <vt:lpstr>Определение публицистического стиля </vt:lpstr>
      <vt:lpstr>Где используется публицистический стиль речи и какую роль в обществе он выполняет  </vt:lpstr>
      <vt:lpstr>Анализ публицистического стиля</vt:lpstr>
      <vt:lpstr>   1. Вы держите в руках специальный выпуск журнала «Лучшие интерьеры», а точнее – краткую версию, или дайджест, летнего номера нашего издания. Подготовлен дайджест для того, чтобы в рамках рекламной компании познакомить с «Лучшими интерьерами» тех потенциальных читателей, кто ещё не видел или не покупал наш журнал. (реклама)  </vt:lpstr>
      <vt:lpstr>2.В Ташкенте сооружён мемориальный комплекс "Дружба народов". В дни землетрясения Ташкент переживал тяжёлые дни. Но город жил, трудился, боролся. Какая сила помогла людям выстоять? Мужество. Сейчас во всех уголках планеты Ташкент называют городом мира, мужества, братства, дружбы. (олицетворение) </vt:lpstr>
      <vt:lpstr>3.   3.«Гуси утопили самолет: Спустя минуту после взлета пилот аэробуса Чесли Салленбергер сообщил диспетчерам, что аэробус столкнулся со стаей диких гусей и две птицы попали в турбины.» (метафора)  </vt:lpstr>
      <vt:lpstr>4.«Золотые руки: Молодой трудовик научил детей делать стулья и столы в домашних условиях» (фразеологизм) </vt:lpstr>
      <vt:lpstr>5. «Как рукой сняло» - было найдено лекарство от коронавируса (фразеологизм) </vt:lpstr>
      <vt:lpstr>6. Душевные посиделки: Путин устроил заседание А. Меркель (эпитет, просторечие) </vt:lpstr>
      <vt:lpstr>7. Машины нету – гони монету! Произошло ДТП на территории московского района в процессе чего пострадало 6 человек из которых 2 очень сильно ранены и госпитализированы в больницу. (ирония)</vt:lpstr>
      <vt:lpstr>8.«Дорогое Яичко»: На пасху женщина принесла яйцо с золотыми узорами и рисунком из бриллиантов. (ирония)</vt:lpstr>
      <vt:lpstr>9. Жуй гранит науки (метафора): Ученные сказали, что в будущее время будет возможность пересадки из одного тела в другое. </vt:lpstr>
      <vt:lpstr>Вывод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                                                                                                                                     </dc:title>
  <dc:creator>Вадим</dc:creator>
  <cp:lastModifiedBy>Alex</cp:lastModifiedBy>
  <cp:revision>4</cp:revision>
  <dcterms:created xsi:type="dcterms:W3CDTF">2020-05-09T15:06:32Z</dcterms:created>
  <dcterms:modified xsi:type="dcterms:W3CDTF">2020-05-09T15:42:07Z</dcterms:modified>
</cp:coreProperties>
</file>