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256" r:id="rId2"/>
    <p:sldId id="257" r:id="rId3"/>
    <p:sldId id="271" r:id="rId4"/>
    <p:sldId id="267" r:id="rId5"/>
    <p:sldId id="268" r:id="rId6"/>
    <p:sldId id="274" r:id="rId7"/>
    <p:sldId id="273" r:id="rId8"/>
    <p:sldId id="265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>
        <p:scale>
          <a:sx n="70" d="100"/>
          <a:sy n="70" d="100"/>
        </p:scale>
        <p:origin x="-6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9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68D2-93B8-4CB4-B2C8-1E8BF01A97E7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FE61-BE53-4935-AF77-654C537DA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43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FE61-BE53-4935-AF77-654C537DAB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70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429684" cy="13573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«Главный путь к здоровью – спорт»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21088"/>
            <a:ext cx="3347864" cy="263691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Смирнов </a:t>
            </a:r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Станислав, </a:t>
            </a:r>
          </a:p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9 «А» класс </a:t>
            </a:r>
          </a:p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Научный руководитель:</a:t>
            </a:r>
          </a:p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Фоменко Виктор Николаевич </a:t>
            </a:r>
          </a:p>
          <a:p>
            <a:pPr algn="r"/>
            <a:r>
              <a:rPr lang="ru-RU" sz="33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учитель физической культуры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887783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0" y="1340767"/>
            <a:ext cx="9144000" cy="5517231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799"/>
              </a:spcAft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                                          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37112" y="3068960"/>
            <a:ext cx="9162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6061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- это прежде всего труд и он является частью нашей  жизни. Не все любят заниматься спортом, хотя и знают, что он дарит физические силы и здоровье. Я же занимаюсь спортом достаточно долго. Да  он, тяжелый, изматывающий, и проверяющий на выносливость, но все же я его люблю. Спорт, это здоровый образ жизни.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210208_16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968552" cy="3650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050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714776" cy="11620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спорт влияет на здоровье человека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208_162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052" y="357188"/>
            <a:ext cx="4389834" cy="5853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240360" cy="492285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 smtClean="0"/>
              <a:t>Спорт очень хорошо влияет на здоровый метаболизм, улучшает кровообращение, работу сердца и лёгких,  мозга. Физическая активность пропорциональна не только хорошему самочувствию, но и настроению.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ведь именно от психологических факторов в большинстве случаев зависит качество жизни человека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500462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спорта на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435101"/>
            <a:ext cx="3024336" cy="392272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Тренировки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влияют на память и даже стимулируют творческую деятельность, развивая талант и неординарное мышление.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10208_163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500042"/>
            <a:ext cx="4643470" cy="562612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857916" cy="11620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физические качества каждого человека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14668" cy="42084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моему мнению каждый человек должен обладать основными физическими качествами такими как. Быстрота, ловкость , сила , выносливость .Ведь  эти навыки пригодятся каждому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человеку в жизни.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основных физических качеств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Гибкость: развитие гибкости происходит в основном с 3 – 4 до 15 лет;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Ловкость: с 7- 10 до 13 -15 лет;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Быстрота и скорость: 11 – 14 лет( макс. уровень достигается в 15 лет 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развития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абсолютной мышечной силы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происходит в 14 -17 лет. Максимальное значение качества силы достигается в 18 -20 лет;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общей выносливости сенситивный период 15 – 20 до 25 лет.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256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Здоровье-спорт!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Физкультура- это один из факторов влияющий на здоровый образ жизни. Все люди желают пожить дольше, для себя , для родных и близких, а значит для поддержания тонуса организма следовательно надо заниматься физкультурой и спортом.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208_162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2143140" cy="3625857"/>
          </a:xfrm>
        </p:spPr>
      </p:pic>
      <p:pic>
        <p:nvPicPr>
          <p:cNvPr id="7" name="Рисунок 6" descr="IMG_20210208_162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571744"/>
            <a:ext cx="2071702" cy="3571900"/>
          </a:xfrm>
          <a:prstGeom prst="rect">
            <a:avLst/>
          </a:prstGeom>
        </p:spPr>
      </p:pic>
      <p:pic>
        <p:nvPicPr>
          <p:cNvPr id="8" name="Содержимое 6" descr="81b94dac51e4462094c884e4a90a09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143248"/>
            <a:ext cx="4071966" cy="2982915"/>
          </a:xfrm>
          <a:prstGeom prst="rect">
            <a:avLst/>
          </a:prstGeom>
        </p:spPr>
      </p:pic>
      <p:pic>
        <p:nvPicPr>
          <p:cNvPr id="6" name="Содержимое 3" descr="IMG_20210208_162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143140" cy="3625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Спорт играет исключительно важную роль во всех сферах человеческой деятельности. Я занимаюсь спортом и советую заниматься им всем своим друзьям. Занимайтесь спортом.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80129100728-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300" y="1600200"/>
            <a:ext cx="7339399" cy="4525963"/>
          </a:xfrm>
        </p:spPr>
      </p:pic>
    </p:spTree>
    <p:extLst>
      <p:ext uri="{BB962C8B-B14F-4D97-AF65-F5344CB8AC3E}">
        <p14:creationId xmlns="" xmlns:p14="http://schemas.microsoft.com/office/powerpoint/2010/main" val="16769257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Занимайтесь спортом!</a:t>
            </a:r>
            <a:endParaRPr lang="ru-RU" dirty="0"/>
          </a:p>
        </p:txBody>
      </p:sp>
      <p:pic>
        <p:nvPicPr>
          <p:cNvPr id="5" name="Содержимое 4" descr="IMG_20210305_21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317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«Главный путь к здоровью – спорт»</vt:lpstr>
      <vt:lpstr>Введение </vt:lpstr>
      <vt:lpstr>Как спорт влияет на здоровье человека?</vt:lpstr>
      <vt:lpstr>Влияние спорта на человека</vt:lpstr>
      <vt:lpstr>Основные физические качества каждого человека </vt:lpstr>
      <vt:lpstr>Развитие основных физических качеств</vt:lpstr>
      <vt:lpstr>Здоровье-спорт! Физкультура- это один из факторов влияющий на здоровый образ жизни. Все люди желают пожить дольше, для себя , для родных и близких, а значит для поддержания тонуса организма следовательно надо заниматься физкультурой и спортом.</vt:lpstr>
      <vt:lpstr>Спорт играет исключительно важную роль во всех сферах человеческой деятельности. Я занимаюсь спортом и советую заниматься им всем своим друзьям. Занимайтесь спортом.    </vt:lpstr>
      <vt:lpstr>Спасибо за внимание! Занимайтесь спортом!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DELL</cp:lastModifiedBy>
  <cp:revision>48</cp:revision>
  <dcterms:created xsi:type="dcterms:W3CDTF">2020-05-06T11:28:37Z</dcterms:created>
  <dcterms:modified xsi:type="dcterms:W3CDTF">2021-03-05T18:37:07Z</dcterms:modified>
</cp:coreProperties>
</file>