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8" autoAdjust="0"/>
    <p:restoredTop sz="94444" autoAdjust="0"/>
  </p:normalViewPr>
  <p:slideViewPr>
    <p:cSldViewPr snapToGrid="0">
      <p:cViewPr varScale="1">
        <p:scale>
          <a:sx n="73" d="100"/>
          <a:sy n="73" d="100"/>
        </p:scale>
        <p:origin x="1522" y="43"/>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97DE0BE3-BE81-4C37-ABBC-CEBC04D1C73F}" type="datetime1">
              <a:rPr lang="ru-RU" smtClean="0"/>
              <a:pPr algn="r" rtl="0"/>
              <a:t>04.02.2024</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ru-RU" dirty="0"/>
              <a:t>‹#›</a:t>
            </a: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E33CBB61-1E2B-444D-BF78-7F801D557A7C}" type="datetime1">
              <a:rPr lang="ru-RU" smtClean="0"/>
              <a:pPr/>
              <a:t>04.02.2024</a:t>
            </a:fld>
            <a:endParaRPr lang="ru-RU" dirty="0"/>
          </a:p>
        </p:txBody>
      </p:sp>
      <p:sp>
        <p:nvSpPr>
          <p:cNvPr id="4" name="Образ слайда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a:t>Образец текста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ru-RU" dirty="0"/>
              <a:t>‹#›</a:t>
            </a: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r>
              <a:rPr lang="ru-RU" dirty="0"/>
              <a:t>Вы можете изменить этот буклет, заменив содержимое, приведенное для примера, на собственное. Если же вы хотите начать с чистого листа, на вкладке «Главная» нажмите кнопку «Новый слайд», чтобы вставить новую страницу. После этого введите текст и добавьте рисунки в пустые заполнители. Если вам нужны дополнительные блоки заголовков, подзаголовков или основного текста, скопируйте любой из имеющихся заполнителей, а затем перетащите его в нужное место.</a:t>
            </a:r>
          </a:p>
          <a:p>
            <a:pPr rtl="0"/>
            <a:endParaRPr lang="en-US" dirty="0"/>
          </a:p>
          <a:p>
            <a:pPr rtl="0"/>
            <a:r>
              <a:rPr lang="ru-RU" dirty="0"/>
              <a:t>Возможно, вы заметили, что мы добавили для вас линии сгиба. Они совсем светлые, но если вы не хотите, чтобы они были видны в буклете, выделите и удалите их перед печатью.</a:t>
            </a:r>
          </a:p>
        </p:txBody>
      </p:sp>
      <p:sp>
        <p:nvSpPr>
          <p:cNvPr id="4" name="Номер слайда 3"/>
          <p:cNvSpPr>
            <a:spLocks noGrp="1"/>
          </p:cNvSpPr>
          <p:nvPr>
            <p:ph type="sldNum" sz="quarter" idx="10"/>
          </p:nvPr>
        </p:nvSpPr>
        <p:spPr/>
        <p:txBody>
          <a:bodyPr rtlCol="0"/>
          <a:lstStyle/>
          <a:p>
            <a:pPr rtl="0"/>
            <a:r>
              <a:rPr lang="en-US" dirty="0"/>
              <a:t>1</a:t>
            </a:r>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r>
              <a:rPr lang="ru-RU" dirty="0"/>
              <a:t>Вы можете изменить этот буклет, заменив содержимое, приведенное для примера, на собственное. Если же вы хотите начать с чистого листа, на вкладке «Главная» нажмите кнопку «Создать слайд», чтобы вставить новую страницу. После этого введите текст и добавьте рисунки в пустые заполнители. Если вам нужны дополнительные блоки заголовков, подзаголовков или основного текста, скопируйте любой из имеющихся заполнителей, а затем перетащите его в нужное место.</a:t>
            </a:r>
          </a:p>
          <a:p>
            <a:pPr rtl="0"/>
            <a:endParaRPr lang="en-US" dirty="0"/>
          </a:p>
          <a:p>
            <a:pPr rtl="0"/>
            <a:r>
              <a:rPr lang="ru-RU" dirty="0"/>
              <a:t>Возможно, вы заметили, что мы добавили для вас линии сгиба. Они совсем светлые, но если вы не хотите, чтобы они были видны в буклете, выделите и удалите их перед печатью.</a:t>
            </a:r>
          </a:p>
        </p:txBody>
      </p:sp>
      <p:sp>
        <p:nvSpPr>
          <p:cNvPr id="4" name="Номер слайда 3"/>
          <p:cNvSpPr>
            <a:spLocks noGrp="1"/>
          </p:cNvSpPr>
          <p:nvPr>
            <p:ph type="sldNum" sz="quarter" idx="10"/>
          </p:nvPr>
        </p:nvSpPr>
        <p:spPr/>
        <p:txBody>
          <a:bodyPr rtlCol="0"/>
          <a:lstStyle/>
          <a:p>
            <a:pPr rtl="0"/>
            <a:r>
              <a:rPr lang="en-US" dirty="0"/>
              <a:t>2</a:t>
            </a:r>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Наружная страница">
    <p:spTree>
      <p:nvGrpSpPr>
        <p:cNvPr id="1" name=""/>
        <p:cNvGrpSpPr/>
        <p:nvPr/>
      </p:nvGrpSpPr>
      <p:grpSpPr>
        <a:xfrm>
          <a:off x="0" y="0"/>
          <a:ext cx="0" cy="0"/>
          <a:chOff x="0" y="0"/>
          <a:chExt cx="0" cy="0"/>
        </a:xfrm>
      </p:grpSpPr>
      <p:sp>
        <p:nvSpPr>
          <p:cNvPr id="4" name="Прямоугольник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0" name="Прямоугольник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1" name="Прямоугольник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30000"/>
              </a:lnSpc>
            </a:pPr>
            <a:endParaRPr lang="ru-RU" dirty="0"/>
          </a:p>
        </p:txBody>
      </p:sp>
      <p:sp>
        <p:nvSpPr>
          <p:cNvPr id="12" name="Рисунок 11"/>
          <p:cNvSpPr>
            <a:spLocks noGrp="1"/>
          </p:cNvSpPr>
          <p:nvPr>
            <p:ph type="pic" sz="quarter" idx="10"/>
          </p:nvPr>
        </p:nvSpPr>
        <p:spPr>
          <a:xfrm>
            <a:off x="457200" y="685800"/>
            <a:ext cx="2359152" cy="4005072"/>
          </a:xfrm>
        </p:spPr>
        <p:txBody>
          <a:bodyPr tIns="1097280" rtlCol="0">
            <a:normAutofit/>
          </a:bodyPr>
          <a:lstStyle>
            <a:lvl1pPr marL="0" indent="0" algn="ctr" rtl="0">
              <a:buNone/>
              <a:defRPr sz="2000"/>
            </a:lvl1pPr>
          </a:lstStyle>
          <a:p>
            <a:pPr rtl="0"/>
            <a:endParaRPr lang="ru-RU" dirty="0"/>
          </a:p>
        </p:txBody>
      </p:sp>
      <p:sp>
        <p:nvSpPr>
          <p:cNvPr id="13" name="Прямоугольник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4" name="Прямоугольник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5" name="Рисунок 11"/>
          <p:cNvSpPr>
            <a:spLocks noGrp="1"/>
          </p:cNvSpPr>
          <p:nvPr>
            <p:ph type="pic" sz="quarter" idx="11"/>
          </p:nvPr>
        </p:nvSpPr>
        <p:spPr>
          <a:xfrm>
            <a:off x="3758184" y="685800"/>
            <a:ext cx="2450592" cy="4005072"/>
          </a:xfrm>
        </p:spPr>
        <p:txBody>
          <a:bodyPr tIns="1097280" rtlCol="0">
            <a:normAutofit/>
          </a:bodyPr>
          <a:lstStyle>
            <a:lvl1pPr marL="0" indent="0" algn="ctr" rtl="0">
              <a:buNone/>
              <a:defRPr sz="2000"/>
            </a:lvl1pPr>
          </a:lstStyle>
          <a:p>
            <a:pPr rtl="0"/>
            <a:endParaRPr lang="ru-RU" dirty="0"/>
          </a:p>
        </p:txBody>
      </p:sp>
      <p:sp>
        <p:nvSpPr>
          <p:cNvPr id="16" name="Прямоугольник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7" name="Прямоугольник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8" name="Рисунок 11"/>
          <p:cNvSpPr>
            <a:spLocks noGrp="1"/>
          </p:cNvSpPr>
          <p:nvPr>
            <p:ph type="pic" sz="quarter" idx="12"/>
          </p:nvPr>
        </p:nvSpPr>
        <p:spPr>
          <a:xfrm>
            <a:off x="7141465" y="2084832"/>
            <a:ext cx="2450592" cy="4727448"/>
          </a:xfrm>
        </p:spPr>
        <p:txBody>
          <a:bodyPr tIns="1097280" rtlCol="0">
            <a:normAutofit/>
          </a:bodyPr>
          <a:lstStyle>
            <a:lvl1pPr marL="0" indent="0" algn="ctr" rtl="0">
              <a:buNone/>
              <a:defRPr sz="2000"/>
            </a:lvl1pPr>
          </a:lstStyle>
          <a:p>
            <a:pPr rtl="0"/>
            <a:endParaRPr lang="ru-RU" dirty="0"/>
          </a:p>
        </p:txBody>
      </p:sp>
      <p:sp>
        <p:nvSpPr>
          <p:cNvPr id="20" name="Прямоугольник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22" name="Текст 21"/>
          <p:cNvSpPr>
            <a:spLocks noGrp="1"/>
          </p:cNvSpPr>
          <p:nvPr>
            <p:ph type="body" sz="quarter" idx="13" hasCustomPrompt="1"/>
          </p:nvPr>
        </p:nvSpPr>
        <p:spPr>
          <a:xfrm>
            <a:off x="7142163" y="639763"/>
            <a:ext cx="2449512" cy="1262062"/>
          </a:xfrm>
        </p:spPr>
        <p:txBody>
          <a:bodyPr rtlCol="0" anchor="ctr">
            <a:noAutofit/>
          </a:bodyPr>
          <a:lstStyle>
            <a:lvl1pPr marL="0" indent="0" algn="ctr" rtl="0">
              <a:lnSpc>
                <a:spcPct val="85000"/>
              </a:lnSpc>
              <a:spcBef>
                <a:spcPts val="0"/>
              </a:spcBef>
              <a:buNone/>
              <a:defRPr sz="2800">
                <a:solidFill>
                  <a:schemeClr val="tx2">
                    <a:lumMod val="65000"/>
                    <a:lumOff val="35000"/>
                  </a:schemeClr>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название</a:t>
            </a:r>
            <a:br>
              <a:rPr lang="ru-RU" dirty="0"/>
            </a:br>
            <a:r>
              <a:rPr lang="ru-RU" dirty="0"/>
              <a:t>организации</a:t>
            </a:r>
          </a:p>
        </p:txBody>
      </p:sp>
      <p:sp>
        <p:nvSpPr>
          <p:cNvPr id="23" name="Текст 21"/>
          <p:cNvSpPr>
            <a:spLocks noGrp="1"/>
          </p:cNvSpPr>
          <p:nvPr>
            <p:ph type="body" sz="quarter" idx="14" hasCustomPrompt="1"/>
          </p:nvPr>
        </p:nvSpPr>
        <p:spPr>
          <a:xfrm>
            <a:off x="3758184" y="5098071"/>
            <a:ext cx="2449512" cy="367640"/>
          </a:xfrm>
        </p:spPr>
        <p:txBody>
          <a:bodyPr rtlCol="0" anchor="ctr">
            <a:noAutofit/>
          </a:bodyPr>
          <a:lstStyle>
            <a:lvl1pPr marL="0" indent="0" algn="ctr" rtl="0">
              <a:lnSpc>
                <a:spcPct val="85000"/>
              </a:lnSpc>
              <a:spcBef>
                <a:spcPts val="0"/>
              </a:spcBef>
              <a:buNone/>
              <a:defRPr sz="16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название организации</a:t>
            </a:r>
          </a:p>
        </p:txBody>
      </p:sp>
      <p:sp>
        <p:nvSpPr>
          <p:cNvPr id="24" name="Текст 21"/>
          <p:cNvSpPr>
            <a:spLocks noGrp="1"/>
          </p:cNvSpPr>
          <p:nvPr>
            <p:ph type="body" sz="quarter" idx="15" hasCustomPrompt="1"/>
          </p:nvPr>
        </p:nvSpPr>
        <p:spPr>
          <a:xfrm>
            <a:off x="3758184" y="5465711"/>
            <a:ext cx="2449512" cy="1346569"/>
          </a:xfrm>
        </p:spPr>
        <p:txBody>
          <a:bodyPr rtlCol="0" anchor="t">
            <a:noAutofit/>
          </a:bodyPr>
          <a:lstStyle>
            <a:lvl1pPr marL="0" indent="0" algn="ctr" rtl="0">
              <a:lnSpc>
                <a:spcPct val="100000"/>
              </a:lnSpc>
              <a:spcBef>
                <a:spcPts val="0"/>
              </a:spcBef>
              <a:buNone/>
              <a:defRPr sz="11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контактные данные организации</a:t>
            </a:r>
          </a:p>
        </p:txBody>
      </p:sp>
      <p:sp>
        <p:nvSpPr>
          <p:cNvPr id="27" name="Текст 21"/>
          <p:cNvSpPr>
            <a:spLocks noGrp="1"/>
          </p:cNvSpPr>
          <p:nvPr>
            <p:ph type="body" sz="quarter" idx="18" hasCustomPrompt="1"/>
          </p:nvPr>
        </p:nvSpPr>
        <p:spPr>
          <a:xfrm>
            <a:off x="3758184" y="6854395"/>
            <a:ext cx="2449512" cy="448347"/>
          </a:xfrm>
        </p:spPr>
        <p:txBody>
          <a:bodyPr rtlCol="0" anchor="ctr">
            <a:noAutofit/>
          </a:bodyPr>
          <a:lstStyle>
            <a:lvl1pPr marL="0" indent="0" algn="ctr" rtl="0">
              <a:lnSpc>
                <a:spcPct val="10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URL-адрес веб-сайта</a:t>
            </a:r>
          </a:p>
        </p:txBody>
      </p:sp>
      <p:sp>
        <p:nvSpPr>
          <p:cNvPr id="28" name="Текст 21"/>
          <p:cNvSpPr>
            <a:spLocks noGrp="1"/>
          </p:cNvSpPr>
          <p:nvPr>
            <p:ph type="body" sz="quarter" idx="19" hasCustomPrompt="1"/>
          </p:nvPr>
        </p:nvSpPr>
        <p:spPr>
          <a:xfrm>
            <a:off x="457200" y="4736592"/>
            <a:ext cx="2359152" cy="2075688"/>
          </a:xfrm>
        </p:spPr>
        <p:txBody>
          <a:bodyPr lIns="182880" rIns="182880" rtlCol="0" anchor="ctr">
            <a:noAutofit/>
          </a:bodyPr>
          <a:lstStyle>
            <a:lvl1pPr marL="0" indent="0" algn="l" rtl="0">
              <a:lnSpc>
                <a:spcPct val="13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Щелкните, чтобы добавить текст</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Внутренняя страница">
    <p:spTree>
      <p:nvGrpSpPr>
        <p:cNvPr id="1" name=""/>
        <p:cNvGrpSpPr/>
        <p:nvPr/>
      </p:nvGrpSpPr>
      <p:grpSpPr>
        <a:xfrm>
          <a:off x="0" y="0"/>
          <a:ext cx="0" cy="0"/>
          <a:chOff x="0" y="0"/>
          <a:chExt cx="0" cy="0"/>
        </a:xfrm>
      </p:grpSpPr>
      <p:sp>
        <p:nvSpPr>
          <p:cNvPr id="32" name="Прямоугольник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4" name="Прямоугольник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0" name="Прямоугольник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2" name="Рисунок 11"/>
          <p:cNvSpPr>
            <a:spLocks noGrp="1"/>
          </p:cNvSpPr>
          <p:nvPr>
            <p:ph type="pic" sz="quarter" idx="10"/>
          </p:nvPr>
        </p:nvSpPr>
        <p:spPr>
          <a:xfrm>
            <a:off x="457200" y="685800"/>
            <a:ext cx="2450592" cy="2276856"/>
          </a:xfrm>
        </p:spPr>
        <p:txBody>
          <a:bodyPr tIns="457200" rtlCol="0">
            <a:normAutofit/>
          </a:bodyPr>
          <a:lstStyle>
            <a:lvl1pPr marL="0" indent="0" algn="ctr" rtl="0">
              <a:buNone/>
              <a:defRPr sz="2000"/>
            </a:lvl1pPr>
          </a:lstStyle>
          <a:p>
            <a:pPr rtl="0"/>
            <a:endParaRPr lang="ru-RU" dirty="0"/>
          </a:p>
        </p:txBody>
      </p:sp>
      <p:sp>
        <p:nvSpPr>
          <p:cNvPr id="13" name="Прямоугольник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4" name="Прямоугольник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6" name="Прямоугольник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7" name="Прямоугольник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31" name="Текст 21"/>
          <p:cNvSpPr>
            <a:spLocks noGrp="1"/>
          </p:cNvSpPr>
          <p:nvPr>
            <p:ph type="body" sz="quarter" idx="20" hasCustomPrompt="1"/>
          </p:nvPr>
        </p:nvSpPr>
        <p:spPr>
          <a:xfrm>
            <a:off x="457200" y="3004771"/>
            <a:ext cx="2450592" cy="662354"/>
          </a:xfrm>
        </p:spPr>
        <p:txBody>
          <a:bodyPr lIns="91440" rIns="91440" bIns="0" rtlCol="0" anchor="b">
            <a:noAutofit/>
          </a:bodyPr>
          <a:lstStyle>
            <a:lvl1pPr marL="0" indent="0" algn="l" rtl="0">
              <a:lnSpc>
                <a:spcPct val="114000"/>
              </a:lnSpc>
              <a:spcBef>
                <a:spcPts val="800"/>
              </a:spcBef>
              <a:buNone/>
              <a:defRPr sz="20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Щелкните, чтобы добавить текст</a:t>
            </a:r>
          </a:p>
        </p:txBody>
      </p:sp>
      <p:sp>
        <p:nvSpPr>
          <p:cNvPr id="33" name="Текст 21"/>
          <p:cNvSpPr>
            <a:spLocks noGrp="1"/>
          </p:cNvSpPr>
          <p:nvPr>
            <p:ph type="body" sz="quarter" idx="21" hasCustomPrompt="1"/>
          </p:nvPr>
        </p:nvSpPr>
        <p:spPr>
          <a:xfrm>
            <a:off x="4114800" y="914400"/>
            <a:ext cx="1943100" cy="3352800"/>
          </a:xfrm>
        </p:spPr>
        <p:txBody>
          <a:bodyPr lIns="91440" tIns="91440" rIns="91440" bIns="91440" rtlCol="0" anchor="ctr">
            <a:noAutofit/>
          </a:bodyPr>
          <a:lstStyle>
            <a:lvl1pPr marL="0" indent="0" algn="l" rtl="0">
              <a:lnSpc>
                <a:spcPct val="130000"/>
              </a:lnSpc>
              <a:spcBef>
                <a:spcPts val="800"/>
              </a:spcBef>
              <a:buNone/>
              <a:defRPr sz="16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Щелкните, чтобы добавить текст</a:t>
            </a:r>
          </a:p>
        </p:txBody>
      </p:sp>
      <p:sp>
        <p:nvSpPr>
          <p:cNvPr id="34" name="Рисунок 11"/>
          <p:cNvSpPr>
            <a:spLocks noGrp="1"/>
          </p:cNvSpPr>
          <p:nvPr>
            <p:ph type="pic" sz="quarter" idx="22"/>
          </p:nvPr>
        </p:nvSpPr>
        <p:spPr>
          <a:xfrm>
            <a:off x="3849624" y="4690587"/>
            <a:ext cx="2450592" cy="2110626"/>
          </a:xfrm>
        </p:spPr>
        <p:txBody>
          <a:bodyPr tIns="457200" rtlCol="0">
            <a:normAutofit/>
          </a:bodyPr>
          <a:lstStyle>
            <a:lvl1pPr marL="0" indent="0" algn="ctr" rtl="0">
              <a:buNone/>
              <a:defRPr sz="2000"/>
            </a:lvl1pPr>
          </a:lstStyle>
          <a:p>
            <a:pPr rtl="0"/>
            <a:endParaRPr lang="ru-RU" dirty="0"/>
          </a:p>
        </p:txBody>
      </p:sp>
      <p:sp>
        <p:nvSpPr>
          <p:cNvPr id="36" name="Текст 21"/>
          <p:cNvSpPr>
            <a:spLocks noGrp="1"/>
          </p:cNvSpPr>
          <p:nvPr>
            <p:ph type="body" sz="quarter" idx="24" hasCustomPrompt="1"/>
          </p:nvPr>
        </p:nvSpPr>
        <p:spPr>
          <a:xfrm>
            <a:off x="7235571" y="4484614"/>
            <a:ext cx="2359152" cy="37490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Щелкните, чтобы добавить текст</a:t>
            </a:r>
          </a:p>
        </p:txBody>
      </p:sp>
      <p:sp>
        <p:nvSpPr>
          <p:cNvPr id="38" name="Текст 21"/>
          <p:cNvSpPr>
            <a:spLocks noGrp="1"/>
          </p:cNvSpPr>
          <p:nvPr>
            <p:ph type="body" sz="quarter" idx="26" hasCustomPrompt="1"/>
          </p:nvPr>
        </p:nvSpPr>
        <p:spPr>
          <a:xfrm>
            <a:off x="7235571" y="2705100"/>
            <a:ext cx="2359152" cy="37490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Щелкните, чтобы добавить текст</a:t>
            </a:r>
          </a:p>
        </p:txBody>
      </p:sp>
      <p:sp>
        <p:nvSpPr>
          <p:cNvPr id="40" name="Текст 21"/>
          <p:cNvSpPr>
            <a:spLocks noGrp="1"/>
          </p:cNvSpPr>
          <p:nvPr>
            <p:ph type="body" sz="quarter" idx="28" hasCustomPrompt="1"/>
          </p:nvPr>
        </p:nvSpPr>
        <p:spPr>
          <a:xfrm>
            <a:off x="7235571" y="791658"/>
            <a:ext cx="2359152" cy="37878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ru-RU" dirty="0"/>
              <a:t>Щелкните, чтобы добавить текст</a:t>
            </a:r>
          </a:p>
        </p:txBody>
      </p:sp>
      <p:sp>
        <p:nvSpPr>
          <p:cNvPr id="43" name="Текст 21"/>
          <p:cNvSpPr>
            <a:spLocks noGrp="1"/>
          </p:cNvSpPr>
          <p:nvPr>
            <p:ph type="body" sz="quarter" idx="31" hasCustomPrompt="1"/>
          </p:nvPr>
        </p:nvSpPr>
        <p:spPr>
          <a:xfrm>
            <a:off x="457200" y="3704131"/>
            <a:ext cx="2450592" cy="3074219"/>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ru-RU" dirty="0"/>
              <a:t>Щелкните, чтобы добавить текст</a:t>
            </a:r>
          </a:p>
        </p:txBody>
      </p:sp>
      <p:sp>
        <p:nvSpPr>
          <p:cNvPr id="45" name="Текст 21"/>
          <p:cNvSpPr>
            <a:spLocks noGrp="1"/>
          </p:cNvSpPr>
          <p:nvPr>
            <p:ph type="body" sz="quarter" idx="33" hasCustomPrompt="1"/>
          </p:nvPr>
        </p:nvSpPr>
        <p:spPr>
          <a:xfrm>
            <a:off x="7235571" y="1170442"/>
            <a:ext cx="2359152" cy="1560646"/>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ru-RU" dirty="0"/>
              <a:t>Щелкните, чтобы добавить текст</a:t>
            </a:r>
          </a:p>
        </p:txBody>
      </p:sp>
      <p:sp>
        <p:nvSpPr>
          <p:cNvPr id="46" name="Текст 21"/>
          <p:cNvSpPr>
            <a:spLocks noGrp="1"/>
          </p:cNvSpPr>
          <p:nvPr>
            <p:ph type="body" sz="quarter" idx="34" hasCustomPrompt="1"/>
          </p:nvPr>
        </p:nvSpPr>
        <p:spPr>
          <a:xfrm>
            <a:off x="7235571" y="3091437"/>
            <a:ext cx="2359152" cy="1393177"/>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ru-RU" dirty="0"/>
              <a:t>Щелкните, чтобы добавить текст</a:t>
            </a:r>
          </a:p>
        </p:txBody>
      </p:sp>
      <p:sp>
        <p:nvSpPr>
          <p:cNvPr id="47" name="Текст 21"/>
          <p:cNvSpPr>
            <a:spLocks noGrp="1"/>
          </p:cNvSpPr>
          <p:nvPr>
            <p:ph type="body" sz="quarter" idx="35" hasCustomPrompt="1"/>
          </p:nvPr>
        </p:nvSpPr>
        <p:spPr>
          <a:xfrm>
            <a:off x="7235571" y="4873246"/>
            <a:ext cx="2359152" cy="1905104"/>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ru-RU" dirty="0"/>
              <a:t>Щелкните, чтобы добавить текст</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ru-RU" dirty="0"/>
              <a:t>Образец заголовка</a:t>
            </a:r>
          </a:p>
        </p:txBody>
      </p:sp>
      <p:sp>
        <p:nvSpPr>
          <p:cNvPr id="3" name="Текст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ru-RU" dirty="0"/>
              <a:t>Образец текста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4" name="Дат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fld id="{0E2C732F-7C0E-44C8-B756-B6646DB425BC}" type="datetime1">
              <a:rPr lang="ru-RU" smtClean="0"/>
              <a:t>04.02.2024</a:t>
            </a:fld>
            <a:endParaRPr lang="ru-RU" dirty="0"/>
          </a:p>
        </p:txBody>
      </p:sp>
      <p:sp>
        <p:nvSpPr>
          <p:cNvPr id="5" name="Нижний колонтитул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ru-RU" dirty="0"/>
          </a:p>
        </p:txBody>
      </p:sp>
      <p:sp>
        <p:nvSpPr>
          <p:cNvPr id="6" name="Номер слайд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rtl="0">
              <a:defRPr sz="1320">
                <a:solidFill>
                  <a:schemeClr val="tx1">
                    <a:tint val="75000"/>
                  </a:schemeClr>
                </a:solidFill>
              </a:defRPr>
            </a:lvl1pPr>
          </a:lstStyle>
          <a:p>
            <a:r>
              <a:rPr lang="ru-RU" dirty="0"/>
              <a:t>‹#›</a:t>
            </a: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60947" y="4656221"/>
            <a:ext cx="2629277" cy="21560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Текст 14"/>
          <p:cNvSpPr>
            <a:spLocks noGrp="1"/>
          </p:cNvSpPr>
          <p:nvPr>
            <p:ph type="body" sz="quarter" idx="13"/>
          </p:nvPr>
        </p:nvSpPr>
        <p:spPr>
          <a:xfrm>
            <a:off x="7142163" y="504967"/>
            <a:ext cx="2629158" cy="1897039"/>
          </a:xfrm>
        </p:spPr>
        <p:txBody>
          <a:bodyPr rtlCol="0"/>
          <a:lstStyle/>
          <a:p>
            <a:r>
              <a:rPr lang="ru-RU" sz="2000" b="1" dirty="0">
                <a:solidFill>
                  <a:srgbClr val="003399"/>
                </a:solidFill>
                <a:latin typeface="Bookman Old Style" panose="02050604050505020204" pitchFamily="18" charset="0"/>
              </a:rPr>
              <a:t>«ВЛИЯНИЕ ТАТУИРОВКИ </a:t>
            </a:r>
          </a:p>
          <a:p>
            <a:r>
              <a:rPr lang="ru-RU" sz="2000" b="1" dirty="0">
                <a:solidFill>
                  <a:srgbClr val="003399"/>
                </a:solidFill>
                <a:latin typeface="Bookman Old Style" panose="02050604050505020204" pitchFamily="18" charset="0"/>
              </a:rPr>
              <a:t>НА ЧЕЛОВЕКА» </a:t>
            </a:r>
          </a:p>
          <a:p>
            <a:pPr rtl="0"/>
            <a:endParaRPr lang="ru-RU" b="1" dirty="0"/>
          </a:p>
        </p:txBody>
      </p:sp>
      <p:sp>
        <p:nvSpPr>
          <p:cNvPr id="17" name="Текст 16"/>
          <p:cNvSpPr>
            <a:spLocks noGrp="1"/>
          </p:cNvSpPr>
          <p:nvPr>
            <p:ph type="body" sz="quarter" idx="15"/>
          </p:nvPr>
        </p:nvSpPr>
        <p:spPr>
          <a:xfrm>
            <a:off x="3566968" y="5617544"/>
            <a:ext cx="2852382" cy="1626131"/>
          </a:xfrm>
        </p:spPr>
        <p:txBody>
          <a:bodyPr rtlCol="0"/>
          <a:lstStyle/>
          <a:p>
            <a:r>
              <a:rPr lang="ru-RU" sz="1400" dirty="0">
                <a:solidFill>
                  <a:schemeClr val="tx1">
                    <a:lumMod val="50000"/>
                  </a:schemeClr>
                </a:solidFill>
              </a:rPr>
              <a:t>Государственное бюджетное общеобразовательное учреждение Ростовской области «Таганрогский педагогический лицей-интернат» </a:t>
            </a:r>
          </a:p>
          <a:p>
            <a:r>
              <a:rPr lang="ru-RU" sz="1400" dirty="0">
                <a:solidFill>
                  <a:schemeClr val="tx1">
                    <a:lumMod val="50000"/>
                  </a:schemeClr>
                </a:solidFill>
              </a:rPr>
              <a:t> </a:t>
            </a:r>
          </a:p>
          <a:p>
            <a:pPr rtl="0"/>
            <a:endParaRPr lang="ru-RU" dirty="0"/>
          </a:p>
        </p:txBody>
      </p:sp>
      <p:cxnSp>
        <p:nvCxnSpPr>
          <p:cNvPr id="10" name="Прямая соединительная линия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8" name="Текст 91"/>
          <p:cNvSpPr>
            <a:spLocks noGrp="1"/>
          </p:cNvSpPr>
          <p:nvPr>
            <p:ph type="body" sz="quarter" idx="4294967295"/>
          </p:nvPr>
        </p:nvSpPr>
        <p:spPr>
          <a:xfrm>
            <a:off x="167526" y="685800"/>
            <a:ext cx="3004794" cy="6126480"/>
          </a:xfrm>
          <a:prstGeom prst="rect">
            <a:avLst/>
          </a:prstGeom>
        </p:spPr>
        <p:txBody>
          <a:bodyPr rtlCol="0"/>
          <a:lstStyle/>
          <a:p>
            <a:pPr marL="0" indent="0" algn="ctr">
              <a:buNone/>
            </a:pPr>
            <a:r>
              <a:rPr lang="ru-RU" sz="1400" b="1" dirty="0">
                <a:solidFill>
                  <a:schemeClr val="tx1">
                    <a:lumMod val="50000"/>
                  </a:schemeClr>
                </a:solidFill>
              </a:rPr>
              <a:t>Стили татуировок</a:t>
            </a:r>
          </a:p>
          <a:p>
            <a:pPr marL="0" lvl="0" indent="14288"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 3</a:t>
            </a:r>
            <a:r>
              <a:rPr lang="en-US" sz="1400" b="1" i="1" dirty="0">
                <a:solidFill>
                  <a:schemeClr val="tx1">
                    <a:lumMod val="50000"/>
                  </a:schemeClr>
                </a:solidFill>
                <a:latin typeface="Times New Roman" panose="02020603050405020304" pitchFamily="18" charset="0"/>
                <a:cs typeface="Times New Roman" panose="02020603050405020304" pitchFamily="18" charset="0"/>
              </a:rPr>
              <a:t>D</a:t>
            </a:r>
            <a:r>
              <a:rPr lang="ru-RU" sz="1400" b="1" i="1" dirty="0">
                <a:solidFill>
                  <a:schemeClr val="tx1">
                    <a:lumMod val="50000"/>
                  </a:schemeClr>
                </a:solidFill>
                <a:latin typeface="Times New Roman" panose="02020603050405020304" pitchFamily="18" charset="0"/>
                <a:cs typeface="Times New Roman" panose="02020603050405020304" pitchFamily="18" charset="0"/>
              </a:rPr>
              <a:t> рисунок или надпись </a:t>
            </a:r>
            <a:r>
              <a:rPr lang="ru-RU" sz="1400" dirty="0">
                <a:solidFill>
                  <a:schemeClr val="tx1">
                    <a:lumMod val="50000"/>
                  </a:schemeClr>
                </a:solidFill>
                <a:latin typeface="Times New Roman" panose="02020603050405020304" pitchFamily="18" charset="0"/>
                <a:cs typeface="Times New Roman" panose="02020603050405020304" pitchFamily="18" charset="0"/>
              </a:rPr>
              <a:t>– это трехмерные, пространственные, объемные изображения. Данные татуировки создают визуальное впечатление реалистичности и наличия объема рисунка, при этом изображение выполнено в обычной плоскости. Такой эффект достигается с использованием теней и искусства мастера. </a:t>
            </a:r>
            <a:endParaRPr lang="ru-RU" sz="1200" dirty="0">
              <a:solidFill>
                <a:schemeClr val="tx1">
                  <a:lumMod val="50000"/>
                </a:schemeClr>
              </a:solidFill>
            </a:endParaRPr>
          </a:p>
          <a:p>
            <a:pPr marL="0" lvl="0" indent="0">
              <a:buNone/>
            </a:pPr>
            <a:endParaRPr lang="ru-RU" sz="1200" b="1" dirty="0">
              <a:solidFill>
                <a:schemeClr val="tx1">
                  <a:lumMod val="50000"/>
                </a:schemeClr>
              </a:solidFill>
            </a:endParaRPr>
          </a:p>
          <a:p>
            <a:pPr lvl="0"/>
            <a:endParaRPr lang="ru-RU" sz="1200" b="1" dirty="0">
              <a:solidFill>
                <a:schemeClr val="tx1">
                  <a:lumMod val="50000"/>
                </a:schemeClr>
              </a:solidFill>
            </a:endParaRPr>
          </a:p>
          <a:p>
            <a:pPr marL="0" lvl="0" indent="0">
              <a:buNone/>
            </a:pPr>
            <a:endParaRPr lang="ru-RU" sz="1200" b="1" dirty="0">
              <a:solidFill>
                <a:schemeClr val="tx1">
                  <a:lumMod val="50000"/>
                </a:schemeClr>
              </a:solidFill>
            </a:endParaRPr>
          </a:p>
          <a:p>
            <a:pPr marL="0" lvl="0" indent="0">
              <a:buNone/>
            </a:pPr>
            <a:endParaRPr lang="ru-RU" sz="1200" b="1" dirty="0">
              <a:solidFill>
                <a:schemeClr val="tx1">
                  <a:lumMod val="50000"/>
                </a:schemeClr>
              </a:solidFill>
            </a:endParaRPr>
          </a:p>
          <a:p>
            <a:pPr marL="0" lvl="0" indent="14288"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 Минимализм</a:t>
            </a:r>
            <a:r>
              <a:rPr lang="ru-RU" sz="1400" dirty="0">
                <a:solidFill>
                  <a:schemeClr val="tx1">
                    <a:lumMod val="50000"/>
                  </a:schemeClr>
                </a:solidFill>
                <a:latin typeface="Times New Roman" panose="02020603050405020304" pitchFamily="18" charset="0"/>
                <a:cs typeface="Times New Roman" panose="02020603050405020304" pitchFamily="18" charset="0"/>
              </a:rPr>
              <a:t> – понятность и строгость формы. В такую простую композицию можно закодировать глубокий смысл. Здесь нет никаких лишних элементов.</a:t>
            </a:r>
            <a:endParaRPr lang="ru-RU" sz="1400" b="1" dirty="0">
              <a:solidFill>
                <a:schemeClr val="tx1">
                  <a:lumMod val="50000"/>
                </a:schemeClr>
              </a:solidFill>
              <a:latin typeface="Times New Roman" panose="02020603050405020304" pitchFamily="18" charset="0"/>
              <a:cs typeface="Times New Roman" panose="02020603050405020304" pitchFamily="18" charset="0"/>
            </a:endParaRPr>
          </a:p>
        </p:txBody>
      </p:sp>
      <p:sp>
        <p:nvSpPr>
          <p:cNvPr id="19" name="Текст 91"/>
          <p:cNvSpPr>
            <a:spLocks noGrp="1"/>
          </p:cNvSpPr>
          <p:nvPr>
            <p:ph type="body" sz="quarter" idx="4294967295"/>
          </p:nvPr>
        </p:nvSpPr>
        <p:spPr>
          <a:xfrm>
            <a:off x="3411361" y="685800"/>
            <a:ext cx="3144238" cy="5329989"/>
          </a:xfrm>
          <a:prstGeom prst="rect">
            <a:avLst/>
          </a:prstGeom>
        </p:spPr>
        <p:txBody>
          <a:bodyPr rtlCol="0">
            <a:normAutofit/>
          </a:bodyPr>
          <a:lstStyle/>
          <a:p>
            <a:pPr marL="0" lvl="0" indent="14288">
              <a:lnSpc>
                <a:spcPct val="100000"/>
              </a:lnSpc>
              <a:spcBef>
                <a:spcPts val="0"/>
              </a:spcBef>
            </a:pPr>
            <a:r>
              <a:rPr lang="ru-RU" sz="1400" b="1" i="1" dirty="0">
                <a:solidFill>
                  <a:schemeClr val="tx1">
                    <a:lumMod val="50000"/>
                  </a:schemeClr>
                </a:solidFill>
                <a:latin typeface="Times New Roman" panose="02020603050405020304" pitchFamily="18" charset="0"/>
                <a:cs typeface="Times New Roman" panose="02020603050405020304" pitchFamily="18" charset="0"/>
              </a:rPr>
              <a:t> </a:t>
            </a:r>
            <a:r>
              <a:rPr lang="ru-RU" sz="1400" b="1" i="1" dirty="0" err="1">
                <a:solidFill>
                  <a:schemeClr val="tx1">
                    <a:lumMod val="50000"/>
                  </a:schemeClr>
                </a:solidFill>
                <a:latin typeface="Times New Roman" panose="02020603050405020304" pitchFamily="18" charset="0"/>
                <a:cs typeface="Times New Roman" panose="02020603050405020304" pitchFamily="18" charset="0"/>
              </a:rPr>
              <a:t>Ирэдзуми</a:t>
            </a:r>
            <a:r>
              <a:rPr lang="ru-RU" sz="1400" dirty="0">
                <a:solidFill>
                  <a:schemeClr val="tx1">
                    <a:lumMod val="50000"/>
                  </a:schemeClr>
                </a:solidFill>
                <a:latin typeface="Times New Roman" panose="02020603050405020304" pitchFamily="18" charset="0"/>
                <a:cs typeface="Times New Roman" panose="02020603050405020304" pitchFamily="18" charset="0"/>
              </a:rPr>
              <a:t> – это форма искусства татуировки, присущая Японии, отличающаяся уникальным методом нанесения.</a:t>
            </a:r>
          </a:p>
          <a:p>
            <a:pPr marL="0" lvl="0" indent="14288">
              <a:lnSpc>
                <a:spcPct val="100000"/>
              </a:lnSpc>
              <a:spcBef>
                <a:spcPts val="0"/>
              </a:spcBef>
            </a:pP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marL="0" lvl="0" indent="14288">
              <a:lnSpc>
                <a:spcPct val="100000"/>
              </a:lnSpc>
              <a:spcBef>
                <a:spcPts val="0"/>
              </a:spcBef>
            </a:pP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marL="0" lvl="0" indent="14288">
              <a:lnSpc>
                <a:spcPct val="100000"/>
              </a:lnSpc>
              <a:spcBef>
                <a:spcPts val="0"/>
              </a:spcBef>
              <a:buNone/>
            </a:pPr>
            <a:endParaRPr lang="ru-RU" sz="1400" b="1" dirty="0">
              <a:solidFill>
                <a:schemeClr val="tx1">
                  <a:lumMod val="50000"/>
                </a:schemeClr>
              </a:solidFill>
              <a:latin typeface="Times New Roman" panose="02020603050405020304" pitchFamily="18" charset="0"/>
              <a:cs typeface="Times New Roman" panose="02020603050405020304" pitchFamily="18" charset="0"/>
            </a:endParaRPr>
          </a:p>
          <a:p>
            <a:pPr marL="0" lvl="0" indent="14288">
              <a:lnSpc>
                <a:spcPct val="100000"/>
              </a:lnSpc>
              <a:spcBef>
                <a:spcPts val="0"/>
              </a:spcBef>
            </a:pPr>
            <a:r>
              <a:rPr lang="ru-RU" sz="1400" b="1" i="1" dirty="0">
                <a:solidFill>
                  <a:schemeClr val="tx1">
                    <a:lumMod val="50000"/>
                  </a:schemeClr>
                </a:solidFill>
                <a:latin typeface="Times New Roman" panose="02020603050405020304" pitchFamily="18" charset="0"/>
                <a:cs typeface="Times New Roman" panose="02020603050405020304" pitchFamily="18" charset="0"/>
              </a:rPr>
              <a:t> Олд Скул</a:t>
            </a:r>
            <a:r>
              <a:rPr lang="ru-RU" sz="1400" dirty="0">
                <a:solidFill>
                  <a:schemeClr val="tx1">
                    <a:lumMod val="50000"/>
                  </a:schemeClr>
                </a:solidFill>
                <a:latin typeface="Times New Roman" panose="02020603050405020304" pitchFamily="18" charset="0"/>
                <a:cs typeface="Times New Roman" panose="02020603050405020304" pitchFamily="18" charset="0"/>
              </a:rPr>
              <a:t> – стиль татуировки появился более 100 лет назад, эскизы тех времён так же востребованы.</a:t>
            </a:r>
            <a:endParaRPr lang="ru-RU" sz="1400" b="1" dirty="0">
              <a:solidFill>
                <a:schemeClr val="tx1">
                  <a:lumMod val="50000"/>
                </a:schemeClr>
              </a:solidFill>
              <a:latin typeface="Times New Roman" panose="02020603050405020304" pitchFamily="18" charset="0"/>
              <a:cs typeface="Times New Roman" panose="02020603050405020304" pitchFamily="18" charset="0"/>
            </a:endParaRPr>
          </a:p>
        </p:txBody>
      </p:sp>
      <p:pic>
        <p:nvPicPr>
          <p:cNvPr id="22" name="Рисунок 21" descr="https://mia-bags.ru/wp-content/uploads/7/4/9/7492f0aaaa3296e158ec144dcfc34991.jpeg"/>
          <p:cNvPicPr/>
          <p:nvPr/>
        </p:nvPicPr>
        <p:blipFill rotWithShape="1">
          <a:blip r:embed="rId3" cstate="print">
            <a:extLst>
              <a:ext uri="{28A0092B-C50C-407E-A947-70E740481C1C}">
                <a14:useLocalDpi xmlns:a14="http://schemas.microsoft.com/office/drawing/2010/main" val="0"/>
              </a:ext>
            </a:extLst>
          </a:blip>
          <a:srcRect l="7295" t="7829" r="19217" b="20463"/>
          <a:stretch/>
        </p:blipFill>
        <p:spPr bwMode="auto">
          <a:xfrm>
            <a:off x="814034" y="2994530"/>
            <a:ext cx="1333744" cy="1258494"/>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23" name="Рисунок 22" descr="http://klublady.ru/uploads/posts/2022-03/1646374570_13-klublady-ru-p-tatu-v-stile-minimalizm-foto-14.jpg"/>
          <p:cNvPicPr/>
          <p:nvPr/>
        </p:nvPicPr>
        <p:blipFill rotWithShape="1">
          <a:blip r:embed="rId4" cstate="print">
            <a:extLst>
              <a:ext uri="{28A0092B-C50C-407E-A947-70E740481C1C}">
                <a14:useLocalDpi xmlns:a14="http://schemas.microsoft.com/office/drawing/2010/main" val="0"/>
              </a:ext>
            </a:extLst>
          </a:blip>
          <a:srcRect l="4461" t="9666" r="15985" b="6691"/>
          <a:stretch/>
        </p:blipFill>
        <p:spPr bwMode="auto">
          <a:xfrm>
            <a:off x="686645" y="5398148"/>
            <a:ext cx="1728137" cy="1414132"/>
          </a:xfrm>
          <a:prstGeom prst="rect">
            <a:avLst/>
          </a:prstGeom>
          <a:noFill/>
          <a:ln>
            <a:noFill/>
          </a:ln>
          <a:extLst>
            <a:ext uri="{53640926-AAD7-44D8-BBD7-CCE9431645EC}">
              <a14:shadowObscured xmlns:a14="http://schemas.microsoft.com/office/drawing/2010/main"/>
            </a:ext>
          </a:extLst>
        </p:spPr>
      </p:pic>
      <p:pic>
        <p:nvPicPr>
          <p:cNvPr id="24" name="Рисунок 23" descr="https://prokat-kostum.ru/wp-content/uploads/9/4/8/9489164fddcbe8b79c725b92b172a2ad.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9389" y="1512145"/>
            <a:ext cx="2094844" cy="1560664"/>
          </a:xfrm>
          <a:prstGeom prst="rect">
            <a:avLst/>
          </a:prstGeom>
          <a:noFill/>
          <a:ln>
            <a:noFill/>
          </a:ln>
        </p:spPr>
      </p:pic>
      <p:pic>
        <p:nvPicPr>
          <p:cNvPr id="25" name="Рисунок 24" descr="https://i.pinimg.com/originals/a5/57/ed/a557ed00f281d226170c7099c0d38287.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71473" y="3808496"/>
            <a:ext cx="1427578" cy="1589652"/>
          </a:xfrm>
          <a:prstGeom prst="rect">
            <a:avLst/>
          </a:prstGeom>
          <a:noFill/>
          <a:ln>
            <a:noFill/>
          </a:ln>
        </p:spPr>
      </p:pic>
      <p:pic>
        <p:nvPicPr>
          <p:cNvPr id="26" name="Рисунок 25" descr="C:\Users\User\Desktop\для БУКЛЕТОВ\1658157162_63-klublady-ru-p-tatu-gorod-foto-68.jpg"/>
          <p:cNvPicPr>
            <a:picLocks noGrp="1"/>
          </p:cNvPicPr>
          <p:nvPr>
            <p:ph type="pic" sz="quarter" idx="12"/>
          </p:nvPr>
        </p:nvPicPr>
        <p:blipFill rotWithShape="1">
          <a:blip r:embed="rId7">
            <a:extLst>
              <a:ext uri="{28A0092B-C50C-407E-A947-70E740481C1C}">
                <a14:useLocalDpi xmlns:a14="http://schemas.microsoft.com/office/drawing/2010/main" val="0"/>
              </a:ext>
            </a:extLst>
          </a:blip>
          <a:srcRect l="24093" r="24093"/>
          <a:stretch/>
        </p:blipFill>
        <p:spPr bwMode="auto">
          <a:xfrm>
            <a:off x="7141465" y="2084832"/>
            <a:ext cx="2629856" cy="4727448"/>
          </a:xfrm>
          <a:prstGeom prst="rect">
            <a:avLst/>
          </a:prstGeom>
          <a:noFill/>
          <a:ln>
            <a:noFill/>
          </a:ln>
          <a:extLst>
            <a:ext uri="{53640926-AAD7-44D8-BBD7-CCE9431645EC}">
              <a14:shadowObscured xmlns:a14="http://schemas.microsoft.com/office/drawing/2010/main"/>
            </a:ext>
          </a:extLst>
        </p:spPr>
      </p:pic>
      <p:sp>
        <p:nvSpPr>
          <p:cNvPr id="12" name="Прямоугольник 11"/>
          <p:cNvSpPr/>
          <p:nvPr/>
        </p:nvSpPr>
        <p:spPr>
          <a:xfrm>
            <a:off x="7141465" y="6549656"/>
            <a:ext cx="2661164" cy="10388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FFC000"/>
                </a:solidFill>
                <a:latin typeface="Times New Roman" panose="02020603050405020304" pitchFamily="18" charset="0"/>
                <a:cs typeface="Times New Roman" panose="02020603050405020304" pitchFamily="18" charset="0"/>
              </a:rPr>
              <a:t>Выполнил:</a:t>
            </a:r>
          </a:p>
          <a:p>
            <a:pPr algn="ctr"/>
            <a:r>
              <a:rPr lang="ru-RU" sz="1600" b="1" dirty="0" err="1">
                <a:solidFill>
                  <a:srgbClr val="FFC000"/>
                </a:solidFill>
                <a:latin typeface="Times New Roman" panose="02020603050405020304" pitchFamily="18" charset="0"/>
                <a:cs typeface="Times New Roman" panose="02020603050405020304" pitchFamily="18" charset="0"/>
              </a:rPr>
              <a:t>Апрышко</a:t>
            </a:r>
            <a:r>
              <a:rPr lang="ru-RU" sz="1600" b="1" dirty="0">
                <a:solidFill>
                  <a:srgbClr val="FFC000"/>
                </a:solidFill>
                <a:latin typeface="Times New Roman" panose="02020603050405020304" pitchFamily="18" charset="0"/>
                <a:cs typeface="Times New Roman" panose="02020603050405020304" pitchFamily="18" charset="0"/>
              </a:rPr>
              <a:t> Александр</a:t>
            </a:r>
          </a:p>
          <a:p>
            <a:pPr algn="ctr"/>
            <a:r>
              <a:rPr lang="ru-RU" sz="1600" b="1">
                <a:solidFill>
                  <a:srgbClr val="FFC000"/>
                </a:solidFill>
                <a:latin typeface="Times New Roman" panose="02020603050405020304" pitchFamily="18" charset="0"/>
                <a:cs typeface="Times New Roman" panose="02020603050405020304" pitchFamily="18" charset="0"/>
              </a:rPr>
              <a:t>9 «Б» </a:t>
            </a:r>
            <a:r>
              <a:rPr lang="ru-RU" sz="1600" b="1" dirty="0">
                <a:solidFill>
                  <a:srgbClr val="FFC000"/>
                </a:solidFill>
                <a:latin typeface="Times New Roman" panose="02020603050405020304" pitchFamily="18" charset="0"/>
                <a:cs typeface="Times New Roman" panose="02020603050405020304" pitchFamily="18" charset="0"/>
              </a:rPr>
              <a:t>класс</a:t>
            </a:r>
          </a:p>
          <a:p>
            <a:pPr algn="ctr"/>
            <a:endParaRPr lang="ru-RU" dirty="0"/>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рямоугольник 26"/>
          <p:cNvSpPr/>
          <p:nvPr/>
        </p:nvSpPr>
        <p:spPr>
          <a:xfrm>
            <a:off x="7041856" y="350874"/>
            <a:ext cx="2764106" cy="334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651221" y="350874"/>
            <a:ext cx="2764106" cy="334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Текст 91"/>
          <p:cNvSpPr>
            <a:spLocks noGrp="1"/>
          </p:cNvSpPr>
          <p:nvPr>
            <p:ph type="body" sz="quarter" idx="33"/>
          </p:nvPr>
        </p:nvSpPr>
        <p:spPr>
          <a:xfrm>
            <a:off x="6815470" y="350874"/>
            <a:ext cx="3104707" cy="6307161"/>
          </a:xfrm>
        </p:spPr>
        <p:txBody>
          <a:bodyPr rtlCol="0"/>
          <a:lstStyle/>
          <a:p>
            <a:pPr marL="0" indent="0" algn="ctr">
              <a:buNone/>
            </a:pPr>
            <a:r>
              <a:rPr lang="ru-RU" sz="1600" b="1" dirty="0">
                <a:solidFill>
                  <a:srgbClr val="FF0000"/>
                </a:solidFill>
                <a:latin typeface="Times New Roman" panose="02020603050405020304" pitchFamily="18" charset="0"/>
                <a:cs typeface="Times New Roman" panose="02020603050405020304" pitchFamily="18" charset="0"/>
              </a:rPr>
              <a:t>Отрицательное влияние татуировок</a:t>
            </a:r>
          </a:p>
          <a:p>
            <a:pPr lvl="0"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ВИЧ </a:t>
            </a:r>
            <a:r>
              <a:rPr lang="ru-RU" sz="1400" dirty="0">
                <a:solidFill>
                  <a:schemeClr val="tx1">
                    <a:lumMod val="50000"/>
                  </a:schemeClr>
                </a:solidFill>
                <a:latin typeface="Times New Roman" panose="02020603050405020304" pitchFamily="18" charset="0"/>
                <a:cs typeface="Times New Roman" panose="02020603050405020304" pitchFamily="18" charset="0"/>
              </a:rPr>
              <a:t>– Шанс заразиться ВИЧ от пациента практически исключен, особенно если соблюдаются соответствующие правила гигиены и безопасности. У авторизованных салонов все инструменты проходят стерилизацию, а при работе с каждым клиентом используются новые или одноразовые чернила.</a:t>
            </a:r>
          </a:p>
          <a:p>
            <a:pPr lvl="0"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Гепатит С </a:t>
            </a:r>
            <a:r>
              <a:rPr lang="ru-RU" sz="1400" i="1" dirty="0">
                <a:solidFill>
                  <a:schemeClr val="tx1">
                    <a:lumMod val="50000"/>
                  </a:schemeClr>
                </a:solidFill>
                <a:latin typeface="Times New Roman" panose="02020603050405020304" pitchFamily="18" charset="0"/>
                <a:cs typeface="Times New Roman" panose="02020603050405020304" pitchFamily="18" charset="0"/>
              </a:rPr>
              <a:t>–</a:t>
            </a:r>
            <a:r>
              <a:rPr lang="ru-RU" sz="1400" b="1" i="1" dirty="0">
                <a:solidFill>
                  <a:schemeClr val="tx1">
                    <a:lumMod val="50000"/>
                  </a:schemeClr>
                </a:solidFill>
                <a:latin typeface="Times New Roman" panose="02020603050405020304" pitchFamily="18" charset="0"/>
                <a:cs typeface="Times New Roman" panose="02020603050405020304" pitchFamily="18" charset="0"/>
              </a:rPr>
              <a:t> </a:t>
            </a:r>
            <a:r>
              <a:rPr lang="ru-RU" sz="1400" dirty="0">
                <a:solidFill>
                  <a:schemeClr val="tx1">
                    <a:lumMod val="50000"/>
                  </a:schemeClr>
                </a:solidFill>
                <a:latin typeface="Times New Roman" panose="02020603050405020304" pitchFamily="18" charset="0"/>
                <a:cs typeface="Times New Roman" panose="02020603050405020304" pitchFamily="18" charset="0"/>
              </a:rPr>
              <a:t>это патология печени, вызванная вирусом. Инфицирование происходит главным образом через кровь. Это заболевание представляет опасность как для самого пациента, так и для его окружающих. Приблизительно в 80% случаев заболевание превращается в хроническую фазу, из-за которой возникает цирроз или рак печени.</a:t>
            </a:r>
          </a:p>
          <a:p>
            <a:pPr lvl="0"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Донорство </a:t>
            </a:r>
            <a:r>
              <a:rPr lang="ru-RU" sz="1400" dirty="0">
                <a:solidFill>
                  <a:schemeClr val="tx1">
                    <a:lumMod val="50000"/>
                  </a:schemeClr>
                </a:solidFill>
                <a:latin typeface="Times New Roman" panose="02020603050405020304" pitchFamily="18" charset="0"/>
                <a:cs typeface="Times New Roman" panose="02020603050405020304" pitchFamily="18" charset="0"/>
              </a:rPr>
              <a:t>– Запрещено сдавать кровь в течение полугода после нанесения татуировки.</a:t>
            </a:r>
          </a:p>
          <a:p>
            <a:pPr marL="0" indent="0" algn="ctr">
              <a:buNone/>
            </a:pPr>
            <a:endParaRPr lang="ru-RU" sz="1200" b="1" dirty="0">
              <a:solidFill>
                <a:schemeClr val="tx1">
                  <a:lumMod val="50000"/>
                </a:schemeClr>
              </a:solidFill>
              <a:latin typeface="Times New Roman" panose="02020603050405020304" pitchFamily="18" charset="0"/>
              <a:cs typeface="Times New Roman" panose="02020603050405020304" pitchFamily="18" charset="0"/>
            </a:endParaRPr>
          </a:p>
        </p:txBody>
      </p:sp>
      <p:cxnSp>
        <p:nvCxnSpPr>
          <p:cNvPr id="14" name="Прямая соединительная линия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3765884" y="685800"/>
            <a:ext cx="2598821" cy="43193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Текст 27"/>
          <p:cNvSpPr>
            <a:spLocks noGrp="1"/>
          </p:cNvSpPr>
          <p:nvPr>
            <p:ph type="body" sz="quarter" idx="21"/>
          </p:nvPr>
        </p:nvSpPr>
        <p:spPr>
          <a:xfrm>
            <a:off x="3457033" y="1865058"/>
            <a:ext cx="3309527" cy="3278791"/>
          </a:xfrm>
        </p:spPr>
        <p:txBody>
          <a:bodyPr rtlCol="0"/>
          <a:lstStyle/>
          <a:p>
            <a:pPr algn="ctr">
              <a:lnSpc>
                <a:spcPct val="100000"/>
              </a:lnSpc>
            </a:pPr>
            <a:r>
              <a:rPr lang="ru-RU" sz="1800" b="1" dirty="0">
                <a:solidFill>
                  <a:srgbClr val="003399"/>
                </a:solidFill>
                <a:latin typeface="Times New Roman" panose="02020603050405020304" pitchFamily="18" charset="0"/>
                <a:cs typeface="Times New Roman" panose="02020603050405020304" pitchFamily="18" charset="0"/>
              </a:rPr>
              <a:t>Виды влияния </a:t>
            </a:r>
          </a:p>
          <a:p>
            <a:pPr>
              <a:lnSpc>
                <a:spcPct val="100000"/>
              </a:lnSpc>
              <a:spcBef>
                <a:spcPts val="0"/>
              </a:spcBef>
            </a:pPr>
            <a:r>
              <a:rPr lang="ru-RU" sz="1500" b="1" i="1" u="sng" dirty="0">
                <a:solidFill>
                  <a:srgbClr val="003399"/>
                </a:solidFill>
                <a:latin typeface="Times New Roman" panose="02020603050405020304" pitchFamily="18" charset="0"/>
                <a:cs typeface="Times New Roman" panose="02020603050405020304" pitchFamily="18" charset="0"/>
              </a:rPr>
              <a:t>Социальное влияние </a:t>
            </a:r>
            <a:r>
              <a:rPr lang="ru-RU" sz="1500" dirty="0">
                <a:solidFill>
                  <a:schemeClr val="tx1">
                    <a:lumMod val="50000"/>
                  </a:schemeClr>
                </a:solidFill>
                <a:latin typeface="Times New Roman" panose="02020603050405020304" pitchFamily="18" charset="0"/>
                <a:cs typeface="Times New Roman" panose="02020603050405020304" pitchFamily="18" charset="0"/>
              </a:rPr>
              <a:t>– реакция общества на рисунок или фразу сделанных на теле. </a:t>
            </a: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500" b="1" i="1" dirty="0">
                <a:solidFill>
                  <a:schemeClr val="tx1">
                    <a:lumMod val="50000"/>
                  </a:schemeClr>
                </a:solidFill>
                <a:latin typeface="Times New Roman" panose="02020603050405020304" pitchFamily="18" charset="0"/>
                <a:cs typeface="Times New Roman" panose="02020603050405020304" pitchFamily="18" charset="0"/>
              </a:rPr>
              <a:t>Травля</a:t>
            </a:r>
            <a:r>
              <a:rPr lang="ru-RU" sz="1500" dirty="0">
                <a:solidFill>
                  <a:schemeClr val="tx1">
                    <a:lumMod val="50000"/>
                  </a:schemeClr>
                </a:solidFill>
                <a:latin typeface="Times New Roman" panose="02020603050405020304" pitchFamily="18" charset="0"/>
                <a:cs typeface="Times New Roman" panose="02020603050405020304" pitchFamily="18" charset="0"/>
              </a:rPr>
              <a:t> – люди негативно относятся и пытаются всячески задеть человека.</a:t>
            </a: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500" b="1" i="1" dirty="0">
                <a:solidFill>
                  <a:schemeClr val="tx1">
                    <a:lumMod val="50000"/>
                  </a:schemeClr>
                </a:solidFill>
                <a:latin typeface="Times New Roman" panose="02020603050405020304" pitchFamily="18" charset="0"/>
                <a:cs typeface="Times New Roman" panose="02020603050405020304" pitchFamily="18" charset="0"/>
              </a:rPr>
              <a:t>Осуждение – </a:t>
            </a:r>
            <a:r>
              <a:rPr lang="ru-RU" sz="1500" dirty="0">
                <a:solidFill>
                  <a:schemeClr val="tx1">
                    <a:lumMod val="50000"/>
                  </a:schemeClr>
                </a:solidFill>
                <a:latin typeface="Times New Roman" panose="02020603050405020304" pitchFamily="18" charset="0"/>
                <a:cs typeface="Times New Roman" panose="02020603050405020304" pitchFamily="18" charset="0"/>
              </a:rPr>
              <a:t>люди говорят и показывают человеку то, что он сделал. </a:t>
            </a: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a:lnSpc>
                <a:spcPct val="100000"/>
              </a:lnSpc>
              <a:spcBef>
                <a:spcPts val="0"/>
              </a:spcBef>
            </a:pPr>
            <a:r>
              <a:rPr lang="ru-RU" sz="1500" b="1" i="1" u="sng" dirty="0">
                <a:solidFill>
                  <a:srgbClr val="003399"/>
                </a:solidFill>
                <a:latin typeface="Times New Roman" panose="02020603050405020304" pitchFamily="18" charset="0"/>
                <a:cs typeface="Times New Roman" panose="02020603050405020304" pitchFamily="18" charset="0"/>
              </a:rPr>
              <a:t>Организменное влияние </a:t>
            </a:r>
            <a:r>
              <a:rPr lang="ru-RU" sz="1500" dirty="0">
                <a:solidFill>
                  <a:schemeClr val="tx1">
                    <a:lumMod val="50000"/>
                  </a:schemeClr>
                </a:solidFill>
                <a:latin typeface="Times New Roman" panose="02020603050405020304" pitchFamily="18" charset="0"/>
                <a:cs typeface="Times New Roman" panose="02020603050405020304" pitchFamily="18" charset="0"/>
              </a:rPr>
              <a:t>– процесс с воздействием на весь организм, который может привести к разным исходам.</a:t>
            </a: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500" b="1" i="1" dirty="0">
                <a:solidFill>
                  <a:schemeClr val="tx1">
                    <a:lumMod val="50000"/>
                  </a:schemeClr>
                </a:solidFill>
                <a:latin typeface="Times New Roman" panose="02020603050405020304" pitchFamily="18" charset="0"/>
                <a:cs typeface="Times New Roman" panose="02020603050405020304" pitchFamily="18" charset="0"/>
              </a:rPr>
              <a:t>Аллергическая реакция</a:t>
            </a:r>
            <a:r>
              <a:rPr lang="ru-RU" sz="1500" dirty="0">
                <a:solidFill>
                  <a:schemeClr val="tx1">
                    <a:lumMod val="50000"/>
                  </a:schemeClr>
                </a:solidFill>
                <a:latin typeface="Times New Roman" panose="02020603050405020304" pitchFamily="18" charset="0"/>
                <a:cs typeface="Times New Roman" panose="02020603050405020304" pitchFamily="18" charset="0"/>
              </a:rPr>
              <a:t> – это реакция сопровождается зудом припухлостями и покраснениями.</a:t>
            </a:r>
          </a:p>
          <a:p>
            <a:pPr lvl="0">
              <a:lnSpc>
                <a:spcPct val="100000"/>
              </a:lnSpc>
              <a:spcBef>
                <a:spcPts val="0"/>
              </a:spcBef>
            </a:pP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endParaRPr lang="ru-RU" sz="1500" b="1" i="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500" b="1" i="1" dirty="0">
                <a:solidFill>
                  <a:schemeClr val="tx1">
                    <a:lumMod val="50000"/>
                  </a:schemeClr>
                </a:solidFill>
                <a:latin typeface="Times New Roman" panose="02020603050405020304" pitchFamily="18" charset="0"/>
                <a:cs typeface="Times New Roman" panose="02020603050405020304" pitchFamily="18" charset="0"/>
              </a:rPr>
              <a:t>Может появиться опухоль</a:t>
            </a:r>
            <a:r>
              <a:rPr lang="ru-RU" sz="1500" dirty="0">
                <a:solidFill>
                  <a:schemeClr val="tx1">
                    <a:lumMod val="50000"/>
                  </a:schemeClr>
                </a:solidFill>
                <a:latin typeface="Times New Roman" panose="02020603050405020304" pitchFamily="18" charset="0"/>
                <a:cs typeface="Times New Roman" panose="02020603050405020304" pitchFamily="18" charset="0"/>
              </a:rPr>
              <a:t> – может привести к небольшим покраснения, а также </a:t>
            </a:r>
            <a:r>
              <a:rPr lang="ru-RU" sz="1500" dirty="0" err="1">
                <a:solidFill>
                  <a:schemeClr val="tx1">
                    <a:lumMod val="50000"/>
                  </a:schemeClr>
                </a:solidFill>
                <a:latin typeface="Times New Roman" panose="02020603050405020304" pitchFamily="18" charset="0"/>
                <a:cs typeface="Times New Roman" panose="02020603050405020304" pitchFamily="18" charset="0"/>
              </a:rPr>
              <a:t>ампутированию</a:t>
            </a:r>
            <a:r>
              <a:rPr lang="ru-RU" sz="1500" dirty="0">
                <a:solidFill>
                  <a:schemeClr val="tx1">
                    <a:lumMod val="50000"/>
                  </a:schemeClr>
                </a:solidFill>
                <a:latin typeface="Times New Roman" panose="02020603050405020304" pitchFamily="18" charset="0"/>
                <a:cs typeface="Times New Roman" panose="02020603050405020304" pitchFamily="18" charset="0"/>
              </a:rPr>
              <a:t> руки и даже к летальному исходу.</a:t>
            </a: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500" b="1" i="1" dirty="0">
                <a:solidFill>
                  <a:schemeClr val="tx1">
                    <a:lumMod val="50000"/>
                  </a:schemeClr>
                </a:solidFill>
                <a:latin typeface="Times New Roman" panose="02020603050405020304" pitchFamily="18" charset="0"/>
                <a:cs typeface="Times New Roman" panose="02020603050405020304" pitchFamily="18" charset="0"/>
              </a:rPr>
              <a:t>Заражение крови</a:t>
            </a:r>
            <a:r>
              <a:rPr lang="ru-RU" sz="1500" dirty="0">
                <a:solidFill>
                  <a:schemeClr val="tx1">
                    <a:lumMod val="50000"/>
                  </a:schemeClr>
                </a:solidFill>
                <a:latin typeface="Times New Roman" panose="02020603050405020304" pitchFamily="18" charset="0"/>
                <a:cs typeface="Times New Roman" panose="02020603050405020304" pitchFamily="18" charset="0"/>
              </a:rPr>
              <a:t> – это когда, в кровь попадает токсины, которые отравляют организм, привести может к сильному отравлению или в крайнем случае к смерти. </a:t>
            </a:r>
            <a:endParaRPr lang="ru-RU" sz="1500" b="1" dirty="0">
              <a:solidFill>
                <a:schemeClr val="tx1">
                  <a:lumMod val="50000"/>
                </a:schemeClr>
              </a:solidFill>
              <a:latin typeface="Times New Roman" panose="02020603050405020304" pitchFamily="18" charset="0"/>
              <a:cs typeface="Times New Roman" panose="02020603050405020304" pitchFamily="18" charset="0"/>
            </a:endParaRPr>
          </a:p>
        </p:txBody>
      </p:sp>
      <p:pic>
        <p:nvPicPr>
          <p:cNvPr id="24" name="Рисунок 23" descr="https://myslide.ru/documents_7/f9b76dfa75a1bf10aaefa34fdd71e944/img10.jpg"/>
          <p:cNvPicPr/>
          <p:nvPr/>
        </p:nvPicPr>
        <p:blipFill rotWithShape="1">
          <a:blip r:embed="rId3">
            <a:extLst>
              <a:ext uri="{28A0092B-C50C-407E-A947-70E740481C1C}">
                <a14:useLocalDpi xmlns:a14="http://schemas.microsoft.com/office/drawing/2010/main" val="0"/>
              </a:ext>
            </a:extLst>
          </a:blip>
          <a:srcRect l="51001" t="1559" r="1999" b="3563"/>
          <a:stretch/>
        </p:blipFill>
        <p:spPr bwMode="auto">
          <a:xfrm>
            <a:off x="34381" y="5403496"/>
            <a:ext cx="1694136" cy="1660767"/>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12" name="Прямоугольник 11"/>
          <p:cNvSpPr/>
          <p:nvPr/>
        </p:nvSpPr>
        <p:spPr>
          <a:xfrm>
            <a:off x="351234" y="350874"/>
            <a:ext cx="2764106" cy="334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Текст 41"/>
          <p:cNvSpPr>
            <a:spLocks noGrp="1"/>
          </p:cNvSpPr>
          <p:nvPr>
            <p:ph type="body" sz="quarter" idx="31"/>
          </p:nvPr>
        </p:nvSpPr>
        <p:spPr>
          <a:xfrm>
            <a:off x="34052" y="350874"/>
            <a:ext cx="3265935" cy="6713389"/>
          </a:xfrm>
        </p:spPr>
        <p:txBody>
          <a:bodyPr rtlCol="0"/>
          <a:lstStyle/>
          <a:p>
            <a:pPr marL="0" indent="0" algn="ctr">
              <a:buNone/>
            </a:pPr>
            <a:r>
              <a:rPr lang="ru-RU" sz="1600" b="1" dirty="0">
                <a:solidFill>
                  <a:srgbClr val="008000"/>
                </a:solidFill>
                <a:latin typeface="Times New Roman" panose="02020603050405020304" pitchFamily="18" charset="0"/>
                <a:cs typeface="Times New Roman" panose="02020603050405020304" pitchFamily="18" charset="0"/>
              </a:rPr>
              <a:t>Положительное влияние татуировок</a:t>
            </a:r>
          </a:p>
          <a:p>
            <a:pPr lvl="0"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Снижение уровня стресса </a:t>
            </a:r>
            <a:r>
              <a:rPr lang="ru-RU" sz="1400" dirty="0">
                <a:solidFill>
                  <a:schemeClr val="tx1">
                    <a:lumMod val="50000"/>
                  </a:schemeClr>
                </a:solidFill>
                <a:latin typeface="Times New Roman" panose="02020603050405020304" pitchFamily="18" charset="0"/>
                <a:cs typeface="Times New Roman" panose="02020603050405020304" pitchFamily="18" charset="0"/>
              </a:rPr>
              <a:t>–</a:t>
            </a:r>
            <a:r>
              <a:rPr lang="ru-RU" sz="1400" b="1" dirty="0">
                <a:solidFill>
                  <a:schemeClr val="tx1">
                    <a:lumMod val="50000"/>
                  </a:schemeClr>
                </a:solidFill>
                <a:latin typeface="Times New Roman" panose="02020603050405020304" pitchFamily="18" charset="0"/>
                <a:cs typeface="Times New Roman" panose="02020603050405020304" pitchFamily="18" charset="0"/>
              </a:rPr>
              <a:t> </a:t>
            </a:r>
            <a:r>
              <a:rPr lang="ru-RU" sz="1400" dirty="0">
                <a:solidFill>
                  <a:schemeClr val="tx1">
                    <a:lumMod val="50000"/>
                  </a:schemeClr>
                </a:solidFill>
                <a:latin typeface="Times New Roman" panose="02020603050405020304" pitchFamily="18" charset="0"/>
                <a:cs typeface="Times New Roman" panose="02020603050405020304" pitchFamily="18" charset="0"/>
              </a:rPr>
              <a:t>когда уровень гормона стресса слишком высок, человек может страдать от таких заболеваний, как меланхолия, повышенное кровяное давление или ослабление иммунной системы. Поскольку доказано, что повторное нанесение татуировок навсегда снижает уровень гормона стресса, татуировку теперь можно рассматривать как потенциальное средство для людей, сражающихся с этими проблемами</a:t>
            </a:r>
            <a:r>
              <a:rPr lang="ru-RU" sz="1400" i="1" dirty="0">
                <a:solidFill>
                  <a:schemeClr val="tx1">
                    <a:lumMod val="50000"/>
                  </a:schemeClr>
                </a:solidFill>
                <a:latin typeface="Times New Roman" panose="02020603050405020304" pitchFamily="18" charset="0"/>
                <a:cs typeface="Times New Roman" panose="02020603050405020304" pitchFamily="18" charset="0"/>
              </a:rPr>
              <a:t>.</a:t>
            </a:r>
            <a:endParaRPr lang="ru-RU" sz="1400" dirty="0">
              <a:solidFill>
                <a:schemeClr val="tx1">
                  <a:lumMod val="50000"/>
                </a:schemeClr>
              </a:solidFill>
              <a:latin typeface="Times New Roman" panose="02020603050405020304" pitchFamily="18" charset="0"/>
              <a:cs typeface="Times New Roman" panose="02020603050405020304" pitchFamily="18" charset="0"/>
            </a:endParaRPr>
          </a:p>
          <a:p>
            <a:pPr lvl="0"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Помощь в физических нагрузках </a:t>
            </a:r>
            <a:r>
              <a:rPr lang="ru-RU" sz="1400" dirty="0">
                <a:solidFill>
                  <a:schemeClr val="tx1">
                    <a:lumMod val="50000"/>
                  </a:schemeClr>
                </a:solidFill>
                <a:latin typeface="Times New Roman" panose="02020603050405020304" pitchFamily="18" charset="0"/>
                <a:cs typeface="Times New Roman" panose="02020603050405020304" pitchFamily="18" charset="0"/>
              </a:rPr>
              <a:t>– при низком уровне кортизола болезненность мышц в разы уменьшается.</a:t>
            </a:r>
          </a:p>
          <a:p>
            <a:pPr lvl="0" algn="just"/>
            <a:r>
              <a:rPr lang="ru-RU" sz="1400" b="1" i="1" dirty="0">
                <a:solidFill>
                  <a:schemeClr val="tx1">
                    <a:lumMod val="50000"/>
                  </a:schemeClr>
                </a:solidFill>
                <a:latin typeface="Times New Roman" panose="02020603050405020304" pitchFamily="18" charset="0"/>
                <a:cs typeface="Times New Roman" panose="02020603050405020304" pitchFamily="18" charset="0"/>
              </a:rPr>
              <a:t>Повышает уверенность в себе </a:t>
            </a:r>
            <a:r>
              <a:rPr lang="ru-RU" sz="1400" dirty="0">
                <a:solidFill>
                  <a:schemeClr val="tx1">
                    <a:lumMod val="50000"/>
                  </a:schemeClr>
                </a:solidFill>
                <a:latin typeface="Times New Roman" panose="02020603050405020304" pitchFamily="18" charset="0"/>
                <a:cs typeface="Times New Roman" panose="02020603050405020304" pitchFamily="18" charset="0"/>
              </a:rPr>
              <a:t>– шрам, который ты получил можно замаскировать татуировкой.</a:t>
            </a:r>
          </a:p>
          <a:p>
            <a:pPr marL="0" lvl="0" indent="0" algn="just" rtl="0">
              <a:buNone/>
            </a:pPr>
            <a:endParaRPr lang="ru-RU" sz="1200" dirty="0">
              <a:solidFill>
                <a:schemeClr val="tx1">
                  <a:lumMod val="50000"/>
                </a:schemeClr>
              </a:solidFill>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446567" y="138223"/>
            <a:ext cx="2562447" cy="212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3752050" y="125211"/>
            <a:ext cx="2562447" cy="21265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7117794" y="138223"/>
            <a:ext cx="2562447" cy="212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2" name="Рисунок 31" descr="https://omrojhudklinik.com/wp-content/uploads/2021/06/tatoo-i-gepatit.jpg"/>
          <p:cNvPicPr/>
          <p:nvPr/>
        </p:nvPicPr>
        <p:blipFill rotWithShape="1">
          <a:blip r:embed="rId4">
            <a:extLst>
              <a:ext uri="{28A0092B-C50C-407E-A947-70E740481C1C}">
                <a14:useLocalDpi xmlns:a14="http://schemas.microsoft.com/office/drawing/2010/main" val="0"/>
              </a:ext>
            </a:extLst>
          </a:blip>
          <a:srcRect l="1300" r="40800" b="25400"/>
          <a:stretch/>
        </p:blipFill>
        <p:spPr bwMode="auto">
          <a:xfrm>
            <a:off x="7218623" y="6049925"/>
            <a:ext cx="2461617" cy="1541722"/>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33" name="Рисунок 32" descr="https://avon-c.ru/wp-content/uploads/5/b/0/5b061e708bd2b9e4e05bdb90d0227a63.jpeg"/>
          <p:cNvPicPr/>
          <p:nvPr/>
        </p:nvPicPr>
        <p:blipFill rotWithShape="1">
          <a:blip r:embed="rId5" cstate="print">
            <a:extLst>
              <a:ext uri="{28A0092B-C50C-407E-A947-70E740481C1C}">
                <a14:useLocalDpi xmlns:a14="http://schemas.microsoft.com/office/drawing/2010/main" val="0"/>
              </a:ext>
            </a:extLst>
          </a:blip>
          <a:srcRect l="65552" b="10751"/>
          <a:stretch/>
        </p:blipFill>
        <p:spPr bwMode="auto">
          <a:xfrm>
            <a:off x="1760357" y="5826314"/>
            <a:ext cx="1240320" cy="166344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34" name="Рисунок 33" descr="https://avatars.mds.yandex.net/i?id=fb0fa02c95d61ba296f03f82c44830f6e52e3446-12602658-images-thumbs&amp;n=13"/>
          <p:cNvPicPr/>
          <p:nvPr/>
        </p:nvPicPr>
        <p:blipFill rotWithShape="1">
          <a:blip r:embed="rId6">
            <a:extLst>
              <a:ext uri="{28A0092B-C50C-407E-A947-70E740481C1C}">
                <a14:useLocalDpi xmlns:a14="http://schemas.microsoft.com/office/drawing/2010/main" val="0"/>
              </a:ext>
            </a:extLst>
          </a:blip>
          <a:srcRect l="25785" t="10744" b="27273"/>
          <a:stretch/>
        </p:blipFill>
        <p:spPr bwMode="auto">
          <a:xfrm>
            <a:off x="4977328" y="3870251"/>
            <a:ext cx="1632186" cy="875467"/>
          </a:xfrm>
          <a:prstGeom prst="rect">
            <a:avLst/>
          </a:prstGeom>
          <a:ln>
            <a:noFill/>
          </a:ln>
          <a:effectLst>
            <a:softEdge rad="1125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Туристический буклет: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2.xml><?xml version="1.0" encoding="utf-8"?>
<ds:datastoreItem xmlns:ds="http://schemas.openxmlformats.org/officeDocument/2006/customXml" ds:itemID="{21855C1A-AC47-4549-B0AC-CEFDEB735B56}">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671</Words>
  <Application>Microsoft Office PowerPoint</Application>
  <PresentationFormat>Произвольный</PresentationFormat>
  <Paragraphs>50</Paragraphs>
  <Slides>2</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Bookman Old Style</vt:lpstr>
      <vt:lpstr>Constantia</vt:lpstr>
      <vt:lpstr>Times New Roman</vt:lpstr>
      <vt:lpstr>Туристический буклет: 11 x 8,5</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2013-07-31T18:38:59Z</dcterms:created>
  <dcterms:modified xsi:type="dcterms:W3CDTF">2024-02-03T21:33:11Z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