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72" r:id="rId5"/>
    <p:sldId id="258" r:id="rId6"/>
    <p:sldId id="259" r:id="rId7"/>
    <p:sldId id="260" r:id="rId8"/>
    <p:sldId id="273" r:id="rId9"/>
    <p:sldId id="262" r:id="rId10"/>
    <p:sldId id="263" r:id="rId11"/>
    <p:sldId id="269" r:id="rId12"/>
    <p:sldId id="268" r:id="rId13"/>
    <p:sldId id="271" r:id="rId14"/>
    <p:sldId id="265" r:id="rId15"/>
    <p:sldId id="266" r:id="rId16"/>
    <p:sldId id="267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87EC5-646C-4D42-8641-31B4E5621A8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233A8-601A-4960-AE57-AC11CE836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4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F7B1-EC43-4AA0-B006-AF72E45A2BE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F431-BA6A-4879-AA6F-B5250175B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4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F431-BA6A-4879-AA6F-B5250175B9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1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F431-BA6A-4879-AA6F-B5250175B9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0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7F431-BA6A-4879-AA6F-B5250175B99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8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5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2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7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5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4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0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0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9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7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7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3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0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3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3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0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7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1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8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48A7-59F2-45B4-8B11-67D17E8E5EF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1611-796D-46DD-BCBC-7D0CE3A3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3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62D0-2290-4BBF-99AA-E0023690C158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97D1-CEF1-4B19-BAE7-880A854E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9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989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Индивидуальная проектная работа на тему </a:t>
            </a:r>
            <a:br>
              <a:rPr lang="ru-RU" b="1" dirty="0"/>
            </a:br>
            <a:r>
              <a:rPr lang="ru-RU" b="1" dirty="0"/>
              <a:t>«Вклад  лидеров СССР в Отечественную историю 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5431" y="4046190"/>
            <a:ext cx="7072301" cy="21524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 </a:t>
            </a:r>
          </a:p>
          <a:p>
            <a:r>
              <a:rPr lang="ru-RU" b="1" dirty="0"/>
              <a:t>Автор проекта:</a:t>
            </a:r>
          </a:p>
          <a:p>
            <a:r>
              <a:rPr lang="ru-RU" b="1"/>
              <a:t>Ученица 11 </a:t>
            </a:r>
            <a:r>
              <a:rPr lang="ru-RU" b="1" dirty="0"/>
              <a:t>И класса</a:t>
            </a:r>
          </a:p>
          <a:p>
            <a:r>
              <a:rPr lang="ru-RU" b="1" dirty="0" err="1"/>
              <a:t>Гацуца</a:t>
            </a:r>
            <a:r>
              <a:rPr lang="ru-RU" b="1" dirty="0"/>
              <a:t> Галина Анатольевна </a:t>
            </a:r>
          </a:p>
          <a:p>
            <a:r>
              <a:rPr lang="ru-RU" b="1" dirty="0"/>
              <a:t>Руководитель:</a:t>
            </a:r>
          </a:p>
          <a:p>
            <a:r>
              <a:rPr lang="ru-RU" b="1" dirty="0"/>
              <a:t>Ромащенко Елена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19023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98311" y="135392"/>
            <a:ext cx="14435580" cy="148301"/>
          </a:xfrm>
        </p:spPr>
        <p:txBody>
          <a:bodyPr>
            <a:noAutofit/>
          </a:bodyPr>
          <a:lstStyle/>
          <a:p>
            <a:pPr algn="ctr"/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Сергеевич Хрущев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02" y="876693"/>
            <a:ext cx="6613756" cy="664589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 год  связан с Карибским кризисом - политическим и дипломатическим конфликтом между СССР и США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негативное развитие которого могла привести к ядерной войне. 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расстрел» - название исторических событий, произошедших в городе Новочеркасск Ростовской области 1-3 июня 1962 года в результате забастовки рабочих Новочеркасского электровозостроительного  завода им. С. М. Будённого (НЭВЗ) и других горожан в ответ на повышение цен.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Провёл Хрущёв и реформу образования. Мальчики и девочки при нём вновь стали ходить в общие, а не раздельные школы, обучение для старшеклассников с 8 по 10 классы и студентов стало бесплатным.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1963 году началось строительство знаменитых хрущевок.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августа 1963 года был подписан договор о запрете ядерных испытаний в космическом пространстве, под водой.</a:t>
            </a:r>
          </a:p>
          <a:p>
            <a:pPr marL="0" indent="0" algn="ctr">
              <a:buNone/>
            </a:pPr>
            <a:r>
              <a:rPr lang="ru-RU" sz="3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июля 1964 года был принят закон о государственных пенсиях колхозникам.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Хрущева называют «оттепелью» еще и потому, что ослабла цензура, стали публиковаться запрещённые ранее литературные произведения, сниматься фильмы с довольно критическим отношением к действительности.  Одновременно с популярностью «шестидесятников» шли гонения на «не укладывающихся в рамки» писателей и поэтов, была разгромлена выставка художников-авангардистов в московском Манеже, не прекращалась антирелигиозная кампания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YS Text"/>
            </a:endParaRPr>
          </a:p>
          <a:p>
            <a:pPr marL="0" indent="0" algn="ctr">
              <a:buNone/>
            </a:pPr>
            <a:endParaRPr lang="ru-RU" sz="2400" dirty="0">
              <a:latin typeface="YS Text"/>
            </a:endParaRPr>
          </a:p>
          <a:p>
            <a:pPr marL="0" indent="0" algn="ctr">
              <a:buNone/>
            </a:pPr>
            <a:endParaRPr lang="ru-RU" sz="2400" dirty="0">
              <a:latin typeface="YS Text"/>
            </a:endParaRPr>
          </a:p>
          <a:p>
            <a:pPr marL="0" indent="0" algn="ctr">
              <a:buNone/>
            </a:pPr>
            <a:endParaRPr lang="ru-RU" sz="2400" b="0" i="0" dirty="0">
              <a:effectLst/>
              <a:latin typeface="YS Tex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85E456-4921-27EC-E38E-46D70FEC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8" y="1035812"/>
            <a:ext cx="5420412" cy="56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2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5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Ильич Брежнев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679" y="889361"/>
            <a:ext cx="6821863" cy="62373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1974 году начали строить БАМ, соединивший Дальний Восток с центральными районами страны.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перешла на 5 дневную рабочею неделю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Настала пора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брежневок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предвестников современных новостроек</a:t>
            </a:r>
          </a:p>
          <a:p>
            <a:pPr marL="0" indent="0" algn="ctr">
              <a:buNone/>
            </a:pP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советско-американский космический полёт по программе «Союз-Аполлон» в 1975 году стал символом разрядки и её завершения.</a:t>
            </a:r>
          </a:p>
          <a:p>
            <a:pPr marL="0" indent="0" algn="ctr">
              <a:buNone/>
            </a:pP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июля -1 августа 1975 года в  Хельсинки проходил завершающий этап Совещания по безопасности и </a:t>
            </a:r>
          </a:p>
          <a:p>
            <a:pPr marL="0" indent="0" algn="ctr">
              <a:buNone/>
            </a:pP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сотрудничеству в Европе. </a:t>
            </a:r>
          </a:p>
          <a:p>
            <a:pPr marL="0" indent="0" algn="ctr">
              <a:buNone/>
            </a:pP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 развитого социализма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была принята в 1977 году, во время расцвета брежневской эпохи.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6F0774-8F0F-EF56-DCAF-BA1F6F8B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46" y="949170"/>
            <a:ext cx="5178458" cy="56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5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Ильич Брежнев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3" y="1329516"/>
            <a:ext cx="6429080" cy="55284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1979 года Генеральным секретарем ЦК КПСС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Брежневым по предложению комиссии ЦК КПСС было принято окончательное решение ввести советские войска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Афганистан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руководства Брежнева произошли Олимпийские игры 1980 года в Москве.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построен самый крупный автозавод в Тольятти, на котором вышли первый массовый народный  автомобиль «Жигули».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3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 диссидентского движения в 1970 - начале 1980 гг. 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95A098-C1F4-F38C-4109-F4E0AFAE7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8" y="1102936"/>
            <a:ext cx="4996207" cy="5528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85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9913"/>
            <a:ext cx="10515600" cy="11148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Владимирович Андропов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59" y="1655824"/>
            <a:ext cx="6500835" cy="4901370"/>
          </a:xfrm>
        </p:spPr>
      </p:pic>
      <p:sp>
        <p:nvSpPr>
          <p:cNvPr id="5" name="TextBox 4"/>
          <p:cNvSpPr txBox="1"/>
          <p:nvPr/>
        </p:nvSpPr>
        <p:spPr>
          <a:xfrm>
            <a:off x="161559" y="1725102"/>
            <a:ext cx="533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главой КГБ, он имел реальную информацию о всех отраслях народного хозяйства. Став лидером страны, повел борьбу с коррупцией, за что было осуждено 235 тысяч человек.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началась борьба с тунеядством и прогульщиками, что позволило увеличить рост производства и поднять национальный доход</a:t>
            </a:r>
          </a:p>
        </p:txBody>
      </p:sp>
    </p:spTree>
    <p:extLst>
      <p:ext uri="{BB962C8B-B14F-4D97-AF65-F5344CB8AC3E}">
        <p14:creationId xmlns:p14="http://schemas.microsoft.com/office/powerpoint/2010/main" val="88361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20" y="2695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Устинович Черненко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280" y="992171"/>
            <a:ext cx="5728941" cy="48736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главой государства с 10 февраля 1984 по 10 марта 1985 года.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реформу средней школы.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1984 году  ввёл День знаний — 1 сентября.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1984 года - На БАМе забит "серебряный костыль": введена в эксплуатацию линия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Тында протяжённостью 180 км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октября 1984 года подписал договор о дружбе и сотрудничестве с Йеменской Арабской республикой.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62" y="1140643"/>
            <a:ext cx="5024730" cy="54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9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Сергеевич Горбачев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861" y="972948"/>
            <a:ext cx="6351316" cy="56810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политики перестройки 1985-1991 гг. и «нового политического мышления».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октябре 1986 года в Рейкьявике Михаил Горбачев встретился с президентом США Рональдом Рейганом и заявил, что у СССР нет агрессивных намерений по отношению к США – тем самым закончив холодную войну.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Горбачева привели к гласности и демократизации политической системы в СССР.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1986 году Михаил Горбачев подписал закон «Об индивидуальной трудовой деятельности», ставший началом серии экономических реформ.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Восстановил Съезд Советов как орган власти, многопартийность и открытое обсуждение проблем развития общества (свободу слова) 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первым и единственным Президентом СССР.</a:t>
            </a:r>
          </a:p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референдум о судьбе СССР, но не смог удержать страну от распада.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88B60-78FF-2950-C958-883BDF89F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76" y="1295182"/>
            <a:ext cx="4949073" cy="535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41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7363F-9E17-A46E-ACF2-000FAF0B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2D619-0E3D-E9CD-C7C2-CE414D14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один из депутатов Николай Харитонов на заседании Государственной думы заявил, что «не знать историю своей страны вообще стыдно». 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проектной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нам удалось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много новых  фактов из истории нашего государства.  Необходимо помнить, что знание отечественной истории - одна из наших основных обязанностей как обучающихся и граждан России!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02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746" y="-1147057"/>
            <a:ext cx="11008659" cy="3222172"/>
          </a:xfrm>
        </p:spPr>
        <p:txBody>
          <a:bodyPr/>
          <a:lstStyle/>
          <a:p>
            <a:pPr algn="ctr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проекта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69" y="834572"/>
            <a:ext cx="10844811" cy="60234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Любому из нас часто приходится принимать различные, порой трудные и непростые решения в своей жизни. Для того, чтобы суметь сделать правильный выбор, необходимо знать, как решали сложные и спорные вопросы до нас. Лучшим примером служат наши современники и предшественники, решавшие важные государственные проблемы в сложной и критической ситуации выбора, присутствующей в отечественной истории на протяжении всего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</a:p>
          <a:p>
            <a:pPr marL="0" indent="0" algn="just">
              <a:buNone/>
            </a:pP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государственную деятельность лидеров СССР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их личного вклада в историю государства, оценить  нововведения и выявить их положительный, спорный   или отрицательный смысл.</a:t>
            </a:r>
          </a:p>
          <a:p>
            <a:pPr marL="0" indent="0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информацию из различных источников по данной теме для создания проекта;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основные факты о вкладе лидеров СССР в отечественную историю, представленные в интернет-среде;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полученные результаты и </a:t>
            </a:r>
            <a:r>
              <a:rPr lang="ru-RU" sz="510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8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7E2B-127A-4EE1-A829-52C26E9C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7329C-23D2-420A-8125-B4D251C0F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688"/>
            <a:ext cx="10515600" cy="524427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обобщение учебной и научно-популярной литературы, ресурсов сети Интернет.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синтез собранного материала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и иллюстрирование </a:t>
            </a: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моего проекта заключается в том, что он может быть использован в ходе учебных занятий для обучающихся старших классов при повторении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изученного, а также в качестве наглядных или интерактивных дидактических материалов. Также учебное пособие может быть использовано для организации самостоятельной работы при выполнении домашних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5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37" y="455266"/>
            <a:ext cx="11538857" cy="1728481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СССР</a:t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584" y="1872011"/>
            <a:ext cx="5674658" cy="4357246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 1917-1922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 1922-1953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Маленков 1953-1955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Хрущев 1955-1964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Брежнев 1964-1982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Андропов 1982-1984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Черненко 1984-1985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Горбачев 1985-1991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17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28" y="30958"/>
            <a:ext cx="11720072" cy="77032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Ильич Ленин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928" y="944323"/>
            <a:ext cx="6146276" cy="564704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создателей российской социал-демократической партии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лидер большевиков с 1903 года.</a:t>
            </a:r>
          </a:p>
          <a:p>
            <a:pPr marL="0" lv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Октябрьского переворота 1917г. Возглавлял первое Советское правительство - Совет народных комиссаров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его инициативе приняты первые документы Советской власти-Декреты о мире и о земле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 руководил всеми действиями большевиков в годы гражданской войны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1920 году по инициативе В. И. Ленина был разработан первый план электрификации России - план ГОЭЛРО</a:t>
            </a:r>
          </a:p>
          <a:p>
            <a:pPr marL="0" lv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1921 году был инициатором перехода к новой экономической политике (НЭПу).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C29266-77F5-43F2-D7E1-B90B0C498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53" y="944323"/>
            <a:ext cx="4965048" cy="564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9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134" y="210312"/>
            <a:ext cx="10515600" cy="1197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Иосиф Виссарионович Сталин (Джугашвили)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501" y="1207008"/>
            <a:ext cx="7159563" cy="56509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октября (8 ноября) 1917 года Сталин стал вошел в большевистское правительство - СНК -  в качестве наркома по делам национальностей.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гражданской войны Сталин постоянно находился на фронтах, организовывая борьбу как с внутренним, так и с внешним врагом.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1922 года занимал пост Генерального секретаря ЦК РКП(б).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1924 по 1934 годы в ходе внутрипартийной борьбы уничтожил оппозицию в рядах ВКП(б), политическим последствием чего стало формирование тоталитаризма в СССР. Отечественный вариант тоталитарного режима получил впоследствии название «сталинизм» по имени руководителя и фактического создателя данной системы.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нахождения Сталина у власти было арестовано и осуждено по «политическим» статьям около 3,8 млн человек, из них порядка 700 тысяч были приговорены к высшей мере наказания.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20-х-начале 30-х годов руководил процессами индустриализации и коллективизации. С 1933 года началось строительство новых типов жилых домов улучшенного качества, получивших название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являющихся высококачественным жильем до настоящего времени.</a:t>
            </a:r>
          </a:p>
        </p:txBody>
      </p:sp>
      <p:pic>
        <p:nvPicPr>
          <p:cNvPr id="1032" name="Picture 8" descr="https://avatars.dzeninfra.ru/get-zen_brief/6810735/pub_62ff690466475c56cc6366c2_62ff690466475c56cc6366c3/scale_1200">
            <a:extLst>
              <a:ext uri="{FF2B5EF4-FFF2-40B4-BE49-F238E27FC236}">
                <a16:creationId xmlns:a16="http://schemas.microsoft.com/office/drawing/2014/main" id="{7F87AF7C-24C4-4CB3-B02E-3121685F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32" y="1207008"/>
            <a:ext cx="4459859" cy="54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0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5E183-7EBF-429E-94E3-9474DB89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84" y="15481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Иосиф Виссарионович Сталин (Джугашвили)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D1173A-4258-47D3-B367-AC5EAA709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894" y="1253126"/>
            <a:ext cx="7315509" cy="4604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начала Великой Отечественной войны непосредственно Сталин допустили многие стратегические ошибки, вылившиеся в масштабные поражения, многомиллионные человеческие жертвы и материальные потери начального периода войны. В то же время   под руководством Сталина тяжелейшую ситуацию на фронтах удалось переломить и прийти к безоговорочной победе. В 1945 году в знак признания военных заслуг Сталин был удостоен высшего военного звания генералиссимуса СССР, звания Героя Советского Союза и дважды награждён высшим полководческим орденом «Победа».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Послевоенный период с 1945 по 1953 гг. называют «апогеем сталинизма» из-за ужесточения политического режима, проявившегося в борьбе с космополитизмом и репрессивных мерах по отношению к интеллигенции, «Ленинградском деле» и «деле врачей».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9D04A0-EFC5-4D4C-9660-6AAEC921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15" y="1618886"/>
            <a:ext cx="4957210" cy="4936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99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Максимилианович Маленков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86" y="903551"/>
            <a:ext cx="6323259" cy="585546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Г.М Маленков возглавлял СССР всего два года и соперничал с Н.С. Хрущевым в борьбе за высшую власть. В1953-1955 годах был главой правительства СССР и многие положительные перемены в жизни страны связаны с его решениями.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марте 1953 года Маленков заявил о  недопустимости культа личности, начал наступление против привилегий номенклатуры, пытался ослабить партийный аппарат, давая больше полномочий министерствам и главкам. Впервые после окончания войны были начаты реформы по улучшению уровня и качества жизни населения: в 2, 5 раза уменьшен налог на сельхозпродукцию, увеличены закупочные цены на продовольствие и снижены потребительские цены.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 за приоритет лёгкой промышленности над тяжёлой, за внедрение жилищно-строительных программ, за гармоничное развитие экономики.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января 1954 года под председательством Маленкова на заседании ЦК КПСС был утвержден приказ о передаче Крыма в административное подчинение Украинской ССР. 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81690E-8639-5ED2-5EF7-B4E153DB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80" y="1233490"/>
            <a:ext cx="5062315" cy="53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0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3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Сергеевич Хрущев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20" y="1167301"/>
            <a:ext cx="6529633" cy="57199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1953 году стал Первым секретарем ЦК КПСС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первых мероприятий стало освоение целинных и залежных земель, начатое по инициативе Н.С. Хрущева в 1954 году. 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заслугой является десталинизация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развенчание так называемого «культа личности» Сталина, осуждение массового террора, пересмотр многих дел, реабилитация репрессированных)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начавшаяся после выступления на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съезде КПСС в 1956 году.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в 1961 году тело Сталина вынесли из мавзолея, а Сталинград переименовали в Волгоград.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имиджа Никиты Хрущева стала  «кукурузная эпопея», начавшаяся после его визита в США и продолжавшаяся с 1955 по 1962 год.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Хрущёве проходили активные испытания ядерного и термоядерного оружия, в том числе взрыв знаменитой «Царь-бомбы» на Новой Земле, развивалась авиационная и космическая отрасль.</a:t>
            </a:r>
            <a:endParaRPr lang="ru-RU" sz="21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Спутника-1 – первого в мире искусственного спутника Земли   произошел в 1957,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успешный полет животных в космос  - в 1960, а также полет Ю. А. Гагарина – в 1961 году.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4312FF-9132-7418-4647-C15375946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69" y="1167301"/>
            <a:ext cx="4983006" cy="559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919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1733</Words>
  <Application>Microsoft Office PowerPoint</Application>
  <PresentationFormat>Широкоэкранный</PresentationFormat>
  <Paragraphs>112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YS Text</vt:lpstr>
      <vt:lpstr>Тема Office</vt:lpstr>
      <vt:lpstr>Специальное оформление</vt:lpstr>
      <vt:lpstr>Индивидуальная проектная работа на тему  «Вклад  лидеров СССР в Отечественную историю »</vt:lpstr>
      <vt:lpstr> Значимость проекта </vt:lpstr>
      <vt:lpstr>Методы исследования </vt:lpstr>
      <vt:lpstr>Лидеры СССР </vt:lpstr>
      <vt:lpstr> Владимир Ильич Ленин </vt:lpstr>
      <vt:lpstr>Иосиф Виссарионович Сталин (Джугашвили) </vt:lpstr>
      <vt:lpstr>Иосиф Виссарионович Сталин (Джугашвили)</vt:lpstr>
      <vt:lpstr>Георгий Максимилианович Маленков</vt:lpstr>
      <vt:lpstr>Никита Сергеевич Хрущев </vt:lpstr>
      <vt:lpstr> Никита Сергеевич Хрущев</vt:lpstr>
      <vt:lpstr>Леонид Ильич Брежнев </vt:lpstr>
      <vt:lpstr>Леонид Ильич Брежнев </vt:lpstr>
      <vt:lpstr>Юрий Владимирович Андропов </vt:lpstr>
      <vt:lpstr>Константин Устинович Черненко </vt:lpstr>
      <vt:lpstr>Михаил Сергеевич Горбачев 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проект  на тему  «Вклад правителей СССР в современную Россию»</dc:title>
  <dc:creator>rovdaigor@gmail.com</dc:creator>
  <cp:lastModifiedBy>EV</cp:lastModifiedBy>
  <cp:revision>52</cp:revision>
  <dcterms:created xsi:type="dcterms:W3CDTF">2022-05-09T11:16:08Z</dcterms:created>
  <dcterms:modified xsi:type="dcterms:W3CDTF">2024-01-17T21:51:56Z</dcterms:modified>
</cp:coreProperties>
</file>