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24A3AAE-490B-4BEF-9446-EF464814510A}">
          <p14:sldIdLst>
            <p14:sldId id="257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ORT" initials="S" lastIdx="2" clrIdx="0">
    <p:extLst>
      <p:ext uri="{19B8F6BF-5375-455C-9EA6-DF929625EA0E}">
        <p15:presenceInfo xmlns:p15="http://schemas.microsoft.com/office/powerpoint/2012/main" userId="SPO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7" d="100"/>
          <a:sy n="77" d="100"/>
        </p:scale>
        <p:origin x="84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09T10:59:28.317" idx="2">
    <p:pos x="3420" y="276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72E55-DBEC-4047-B7BB-E32B9738199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EAEF5-9E72-4EEE-A6CA-AA269B235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AEF5-9E72-4EEE-A6CA-AA269B235B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6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AEF5-9E72-4EEE-A6CA-AA269B235B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6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890" y="453500"/>
            <a:ext cx="2215581" cy="5999836"/>
          </a:xfrm>
          <a:solidFill>
            <a:srgbClr val="FFFF00"/>
          </a:solidFill>
          <a:effectLst>
            <a:glow rad="139700">
              <a:srgbClr val="FFFF00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ТУРИСТИЧЕСКИЕ ПОХОДЫ КАК ФОРМА АКТИВНОГО ОТДЫХА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Автор работы: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Рахубовский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Дмитрий 9«Б» класс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Научный руководитель: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Фоменко Виктор Николаевич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2024 год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lateg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500"/>
            <a:ext cx="2476599" cy="3490892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9" y="4437112"/>
            <a:ext cx="2376264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Основной адрес организации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347913, г. Таганрог, ул. Комарова, 30.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Тел/факс:8-8634-33-16-11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Электронная почта:</a:t>
            </a:r>
          </a:p>
          <a:p>
            <a:pPr lvl="0">
              <a:spcBef>
                <a:spcPct val="20000"/>
              </a:spcBef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goulic_ped_tagan@rostobr.ru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24943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4"/>
            <a:ext cx="2520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4042" y="4437112"/>
            <a:ext cx="2476599" cy="181588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«Таганрогский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</a:t>
            </a: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лицей - интернат»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B4C10-7D3E-4D7F-89FD-42FE0BCA4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041" y="453500"/>
            <a:ext cx="2476599" cy="3490892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</p:spTree>
    <p:extLst>
      <p:ext uri="{BB962C8B-B14F-4D97-AF65-F5344CB8AC3E}">
        <p14:creationId xmlns:p14="http://schemas.microsoft.com/office/powerpoint/2010/main" val="345446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17B2E4-EF06-4A4C-BCDD-CCF4ACDD7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F215B2-F1CE-4FCE-BF43-8B7FADD259B4}"/>
              </a:ext>
            </a:extLst>
          </p:cNvPr>
          <p:cNvSpPr/>
          <p:nvPr/>
        </p:nvSpPr>
        <p:spPr>
          <a:xfrm>
            <a:off x="3347864" y="0"/>
            <a:ext cx="2448272" cy="5632311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Туристический поход- групповое(индивидуальное) путешествие по заранее проложенному маршруту с образовательными,  спортивными, исследовательскими намериями или иными целями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189423-A656-47AD-8CD5-D913B7B845F3}"/>
              </a:ext>
            </a:extLst>
          </p:cNvPr>
          <p:cNvSpPr/>
          <p:nvPr/>
        </p:nvSpPr>
        <p:spPr>
          <a:xfrm>
            <a:off x="6408712" y="1997839"/>
            <a:ext cx="2627784" cy="4801314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•	туризм — это двигательная активность</a:t>
            </a:r>
          </a:p>
          <a:p>
            <a:r>
              <a:rPr lang="ru-RU" b="1" dirty="0"/>
              <a:t>•	туризм воссоздаёт среду полноценного общения</a:t>
            </a:r>
          </a:p>
          <a:p>
            <a:r>
              <a:rPr lang="ru-RU" b="1" dirty="0"/>
              <a:t>•	туризм способствует высокому психоэмоциональному настрою</a:t>
            </a:r>
          </a:p>
          <a:p>
            <a:r>
              <a:rPr lang="ru-RU" b="1" dirty="0"/>
              <a:t>•	туризм способствует развитию личности: изучение культурного наследия других народов расширяет кругозор, обогащает человека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E27C1C-18AE-4236-B47D-F24DB17CE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712" y="0"/>
            <a:ext cx="2735287" cy="19978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1D3CB1-AAC4-497F-8F1F-B15D6656C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869160"/>
            <a:ext cx="2735287" cy="19888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C35070-E5AF-4009-AF89-02366CB7747B}"/>
              </a:ext>
            </a:extLst>
          </p:cNvPr>
          <p:cNvSpPr/>
          <p:nvPr/>
        </p:nvSpPr>
        <p:spPr>
          <a:xfrm>
            <a:off x="0" y="1"/>
            <a:ext cx="2735288" cy="4401205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Виды туризма различаются по целям</a:t>
            </a:r>
            <a:r>
              <a:rPr lang="ru-RU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Лечебный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Познавательный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Деловой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Рекреационный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Этнический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Образовательный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Религиозный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Транзитный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Агротуризм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Спортивный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Шоп-туризм</a:t>
            </a:r>
          </a:p>
        </p:txBody>
      </p:sp>
    </p:spTree>
    <p:extLst>
      <p:ext uri="{BB962C8B-B14F-4D97-AF65-F5344CB8AC3E}">
        <p14:creationId xmlns:p14="http://schemas.microsoft.com/office/powerpoint/2010/main" val="302451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159</Words>
  <Application>Microsoft Office PowerPoint</Application>
  <PresentationFormat>Экран (4:3)</PresentationFormat>
  <Paragraphs>36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ТУРИСТИЧЕСКИЕ ПОХОДЫ КАК ФОРМА АКТИВНОГО ОТДЫХА     Автор работы: Рахубовский Дмитрий 9«Б» класс  Научный руководитель: Фоменко Виктор Николаевич 2024 год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Plateg</dc:creator>
  <cp:lastModifiedBy>SPORT</cp:lastModifiedBy>
  <cp:revision>73</cp:revision>
  <dcterms:created xsi:type="dcterms:W3CDTF">2021-11-10T11:50:45Z</dcterms:created>
  <dcterms:modified xsi:type="dcterms:W3CDTF">2024-01-09T09:13:21Z</dcterms:modified>
</cp:coreProperties>
</file>