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24A3AAE-490B-4BEF-9446-EF464814510A}">
          <p14:sldIdLst>
            <p14:sldId id="25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ORT" initials="S" lastIdx="1" clrIdx="0">
    <p:extLst>
      <p:ext uri="{19B8F6BF-5375-455C-9EA6-DF929625EA0E}">
        <p15:presenceInfo xmlns:p15="http://schemas.microsoft.com/office/powerpoint/2012/main" userId="SPO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6146" autoAdjust="0"/>
  </p:normalViewPr>
  <p:slideViewPr>
    <p:cSldViewPr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2E55-DBEC-4047-B7BB-E32B9738199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AEF5-9E72-4EEE-A6CA-AA269B235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6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3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56393"/>
            <a:ext cx="2232248" cy="3604656"/>
          </a:xfrm>
          <a:solidFill>
            <a:schemeClr val="accent6"/>
          </a:solidFill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000" b="1" dirty="0"/>
              <a:t>ЗДОРОВЫЙ ОБРАЗ ЖИЗНИ В ПОВСЕДНЕВНОЙ ДЕЯТЕЛЬНОСТИ ЧЕЛОВЕКА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lateg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256392"/>
            <a:ext cx="2476599" cy="38129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5167" y="4492053"/>
            <a:ext cx="2512712" cy="17727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адрес организации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347913, г. Таганрог, ул. Комарова, 30.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Тел/факс:8-8634-33-16-11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</a:p>
          <a:p>
            <a:pPr lvl="0" algn="ctr"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goulic_ped_tagan@rostobr.ru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492051"/>
            <a:ext cx="2700406" cy="181588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Государственное бюджетное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«Таганрогский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лицей - интернат»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BB1480-A4BC-4FF0-812E-7FFC4DC7B9AD}"/>
              </a:ext>
            </a:extLst>
          </p:cNvPr>
          <p:cNvSpPr/>
          <p:nvPr/>
        </p:nvSpPr>
        <p:spPr>
          <a:xfrm>
            <a:off x="6588224" y="4492052"/>
            <a:ext cx="2304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764966E-4806-4B2F-915C-898AD4C40C98}"/>
              </a:ext>
            </a:extLst>
          </p:cNvPr>
          <p:cNvSpPr/>
          <p:nvPr/>
        </p:nvSpPr>
        <p:spPr>
          <a:xfrm>
            <a:off x="6660232" y="4241349"/>
            <a:ext cx="2232248" cy="2308324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Автор работы: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Волосиенко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Анатолий 9«Б» класс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Фоменко Виктор Николаевич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2024 год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7D9A2C-5ED8-419C-9D9C-A9BAE6DA0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392"/>
            <a:ext cx="2725474" cy="38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B3A2D-0961-43AD-BEDA-3CDD00694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6"/>
            <a:ext cx="9144000" cy="685800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84000">
                <a:schemeClr val="accent6">
                  <a:lumMod val="0"/>
                  <a:lumOff val="100000"/>
                  <a:alpha val="71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0513FD-C8A1-4EBF-9329-BA347C4CFF98}"/>
              </a:ext>
            </a:extLst>
          </p:cNvPr>
          <p:cNvSpPr/>
          <p:nvPr/>
        </p:nvSpPr>
        <p:spPr>
          <a:xfrm>
            <a:off x="3203848" y="0"/>
            <a:ext cx="2592288" cy="37856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  <a:alpha val="30000"/>
                </a:schemeClr>
              </a:gs>
              <a:gs pos="84000">
                <a:schemeClr val="accent6">
                  <a:lumMod val="0"/>
                  <a:lumOff val="100000"/>
                  <a:alpha val="71000"/>
                </a:schemeClr>
              </a:gs>
              <a:gs pos="17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Здоровый образ жизни - это образ жизни, основанный на рационально организованной системе поведения человека, направленной на сохранение, укрепление и поддержания своего здоровья.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CE8DA1-FFBE-497E-A05E-85139D38E05C}"/>
              </a:ext>
            </a:extLst>
          </p:cNvPr>
          <p:cNvSpPr/>
          <p:nvPr/>
        </p:nvSpPr>
        <p:spPr>
          <a:xfrm>
            <a:off x="6300192" y="0"/>
            <a:ext cx="2843808" cy="313932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  <a:alpha val="30000"/>
                </a:schemeClr>
              </a:gs>
              <a:gs pos="86000">
                <a:schemeClr val="accent6">
                  <a:lumMod val="0"/>
                  <a:lumOff val="100000"/>
                  <a:alpha val="71000"/>
                </a:schemeClr>
              </a:gs>
              <a:gs pos="8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</a:rPr>
              <a:t>Основные составляющие здорового образа жизни: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1. Физическая нагрузка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2. Режим труда и отдыха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3. Распорядок дня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4. Режим питания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5. Закаливание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6. Отсутствие вредных привычек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504D43-CCE4-4EF9-BD40-6CEA4B991665}"/>
              </a:ext>
            </a:extLst>
          </p:cNvPr>
          <p:cNvSpPr/>
          <p:nvPr/>
        </p:nvSpPr>
        <p:spPr>
          <a:xfrm>
            <a:off x="0" y="1"/>
            <a:ext cx="2987824" cy="6740307"/>
          </a:xfrm>
          <a:prstGeom prst="rect">
            <a:avLst/>
          </a:prstGeom>
          <a:gradFill>
            <a:gsLst>
              <a:gs pos="100000">
                <a:srgbClr val="FCD5B5">
                  <a:alpha val="30000"/>
                </a:srgbClr>
              </a:gs>
              <a:gs pos="44000">
                <a:srgbClr val="FBC69B"/>
              </a:gs>
              <a:gs pos="69000">
                <a:schemeClr val="accent6">
                  <a:lumMod val="0"/>
                  <a:lumOff val="100000"/>
                  <a:alpha val="71000"/>
                </a:schemeClr>
              </a:gs>
              <a:gs pos="37000">
                <a:schemeClr val="accent6">
                  <a:lumMod val="100000"/>
                  <a:alpha val="66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Преимущества здорового образа жизни:</a:t>
            </a:r>
          </a:p>
          <a:p>
            <a:r>
              <a:rPr lang="ru-RU" dirty="0"/>
              <a:t>• </a:t>
            </a:r>
            <a:r>
              <a:rPr lang="ru-RU" b="1" dirty="0"/>
              <a:t>улучшение иммунитета, сопротивляемость к заболеваемости;</a:t>
            </a:r>
          </a:p>
          <a:p>
            <a:r>
              <a:rPr lang="ru-RU" b="1" dirty="0"/>
              <a:t>•  достижение  долголетия;</a:t>
            </a:r>
          </a:p>
          <a:p>
            <a:r>
              <a:rPr lang="ru-RU" b="1" dirty="0"/>
              <a:t>•  риск развития хронических заболеваний снижается;</a:t>
            </a:r>
          </a:p>
          <a:p>
            <a:r>
              <a:rPr lang="ru-RU" b="1" dirty="0"/>
              <a:t>• избавление от депрессий и стрессов;</a:t>
            </a:r>
          </a:p>
          <a:p>
            <a:r>
              <a:rPr lang="ru-RU" b="1" dirty="0"/>
              <a:t>• активное участие как в социальной так и семейной жизни;</a:t>
            </a:r>
          </a:p>
          <a:p>
            <a:r>
              <a:rPr lang="ru-RU" b="1" dirty="0"/>
              <a:t>• возможность заниматься любимым делом даже в старости;</a:t>
            </a:r>
          </a:p>
          <a:p>
            <a:r>
              <a:rPr lang="ru-RU" b="1" dirty="0"/>
              <a:t>• ощущать себя полным сил ежедневно ;</a:t>
            </a:r>
          </a:p>
          <a:p>
            <a:r>
              <a:rPr lang="ru-RU" b="1" dirty="0"/>
              <a:t>• подавать правильный пример родственникам;</a:t>
            </a:r>
          </a:p>
          <a:p>
            <a:r>
              <a:rPr lang="ru-RU" b="1" dirty="0"/>
              <a:t>• иметь красивое тело;</a:t>
            </a:r>
          </a:p>
          <a:p>
            <a:r>
              <a:rPr lang="ru-RU" b="1" dirty="0"/>
              <a:t>• чувствовать, что всё возможно и достижимо.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970AB-5EEA-4E0E-80C7-B373400A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717033"/>
            <a:ext cx="2304256" cy="2808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BBB3B1-46E6-464C-98A6-2B7226B56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306" y="3717032"/>
            <a:ext cx="222215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2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214</Words>
  <Application>Microsoft Office PowerPoint</Application>
  <PresentationFormat>Экран (4:3)</PresentationFormat>
  <Paragraphs>39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ЗДОРОВЫЙ ОБРАЗ ЖИЗНИ В ПОВСЕДНЕВНОЙ ДЕЯТЕЛЬНОСТИ ЧЕЛОВЕКА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Plateg</dc:creator>
  <cp:lastModifiedBy>SPORT</cp:lastModifiedBy>
  <cp:revision>106</cp:revision>
  <dcterms:created xsi:type="dcterms:W3CDTF">2021-11-10T11:50:45Z</dcterms:created>
  <dcterms:modified xsi:type="dcterms:W3CDTF">2024-02-12T07:04:04Z</dcterms:modified>
</cp:coreProperties>
</file>