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7"/>
    <a:srgbClr val="0000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44" autoAdjust="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5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6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2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8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2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5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8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1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88CBB-EF6D-4287-8625-2B7016230C58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CD09-169C-47DF-9B01-60E54F1A37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7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071938" cy="6858000"/>
          </a:xfrm>
          <a:prstGeom prst="rect">
            <a:avLst/>
          </a:prstGeom>
          <a:solidFill>
            <a:srgbClr val="FFF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0"/>
            <a:ext cx="402907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1013" y="0"/>
            <a:ext cx="4090987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Блок-схема: ручной ввод 1"/>
          <p:cNvSpPr/>
          <p:nvPr/>
        </p:nvSpPr>
        <p:spPr>
          <a:xfrm>
            <a:off x="8458200" y="3199711"/>
            <a:ext cx="3367087" cy="2228849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20089" y="3877732"/>
            <a:ext cx="355758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«ВЛИЯНИЕ КОМЬЮТЕРНЫХ  ИГР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НА ПОДРОСТКА» </a:t>
            </a: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9825037" y="50527"/>
            <a:ext cx="2200275" cy="2268022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crbsasovo.ru/images/now2019/49E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r="17783"/>
          <a:stretch/>
        </p:blipFill>
        <p:spPr bwMode="auto">
          <a:xfrm>
            <a:off x="8658225" y="517115"/>
            <a:ext cx="2839679" cy="2682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43375" y="242888"/>
            <a:ext cx="3757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МЕЖДУ УВЛИЧЕНИЕМ И ЗАВИСИМОСТЬЮ ЕСТЬ ОЧЕНЬ ТОНКАЯ ГРАНЬ И ТОЛЬКО САМОКОНТРОЛЬ МОЖЕТ ИХ РАЗГРОНИЧИТЬ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271963" y="3756460"/>
            <a:ext cx="3629025" cy="2915803"/>
          </a:xfrm>
          <a:prstGeom prst="round2DiagRect">
            <a:avLst>
              <a:gd name="adj1" fmla="val 36543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считаешь свою жизнь яркой, интересной, насыщенной, умеешь решать конфликты, имеешь свое мнение и способен выстраивать отношения с окружающими ты никогда не променяешь реальный мир на виртуальные иллюзии.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https://cdn.culture.ru/images/618143a4-589d-54a9-8bc6-7258a03d8d1d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5" t="25620" r="1219" b="1853"/>
          <a:stretch/>
        </p:blipFill>
        <p:spPr bwMode="auto">
          <a:xfrm>
            <a:off x="4829175" y="1720216"/>
            <a:ext cx="2514600" cy="2197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50057" y="50527"/>
            <a:ext cx="3402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Проводите время с пользой, тогда ваш ребенок не будет зависим от компьютерный игры.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407196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pic.rutubelist.ru/video/e0/d5/e0d5a0527cbccfc3e8028ceba819df1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9" t="22574" r="261" b="8834"/>
          <a:stretch/>
        </p:blipFill>
        <p:spPr bwMode="auto">
          <a:xfrm>
            <a:off x="1052513" y="2444621"/>
            <a:ext cx="2262187" cy="19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artinki.pics/uploads/posts/2022-03/1646286076_37-kartinkin-net-p-otdikh-na-prirode-kartinki-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1" y="4408944"/>
            <a:ext cx="3400291" cy="22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F0704A88-58C5-4016-849B-AA1868198B19}"/>
              </a:ext>
            </a:extLst>
          </p:cNvPr>
          <p:cNvSpPr/>
          <p:nvPr/>
        </p:nvSpPr>
        <p:spPr>
          <a:xfrm>
            <a:off x="8780206" y="5551635"/>
            <a:ext cx="2717698" cy="110989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Чирка Ярослав 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«Б» класса</a:t>
            </a:r>
          </a:p>
        </p:txBody>
      </p:sp>
    </p:spTree>
    <p:extLst>
      <p:ext uri="{BB962C8B-B14F-4D97-AF65-F5344CB8AC3E}">
        <p14:creationId xmlns:p14="http://schemas.microsoft.com/office/powerpoint/2010/main" val="22919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4071938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0"/>
            <a:ext cx="4029075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01013" y="0"/>
            <a:ext cx="4090987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143876" y="147330"/>
            <a:ext cx="3986212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Отрицательное влияние компьютерных игр</a:t>
            </a:r>
            <a:endParaRPr lang="ru-RU" sz="16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Истощение нервной системы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 начинает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агрессировать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нервничать.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Ухудшение качества сна –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подростки не спят по ночам, и сбивают ритм сна, что может повлиять на организм.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с учебой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ученики не делают уроки и получают плохие оценки.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Зависимость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подростки постоянно играют за компьютером,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вставая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из-за стола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Искривление позвоночника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долгом нахождении за столом игроки подбирают удобную позу, и в основном сидят сгорблено.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7330"/>
            <a:ext cx="4010026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Положительное влияние компьютерных игр.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памяти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проходя одну и туже игру или уровень мы запомина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 выигрышную последовательность,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самым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тренируем память.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логического мышления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игры, где в основном нужно думать логически. Например: ребусы, сапёр.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7" y="0"/>
            <a:ext cx="39671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99"/>
                </a:solidFill>
                <a:effectLst/>
                <a:latin typeface="Myriad Pro Light" panose="020B0603030403020204" pitchFamily="34" charset="0"/>
              </a:rPr>
              <a:t>Можно очень долго рассуждать на тему пользы и вреда компьютерных игр. </a:t>
            </a:r>
          </a:p>
          <a:p>
            <a:pPr algn="just"/>
            <a:r>
              <a:rPr lang="ru-RU" b="0" i="0" dirty="0">
                <a:solidFill>
                  <a:srgbClr val="000099"/>
                </a:solidFill>
                <a:effectLst/>
                <a:latin typeface="Myriad Pro Light" panose="020B0603030403020204" pitchFamily="34" charset="0"/>
              </a:rPr>
              <a:t>Однако самое смешное кроется в том, что сами они не обладают ни признаком вредности, ни признаком полезности, точно так же, как и любой другой предмет. Ведь ножом можно отрезать лимон, а можно совершить </a:t>
            </a:r>
            <a:r>
              <a:rPr lang="ru-RU" b="0" i="0" dirty="0" err="1">
                <a:solidFill>
                  <a:srgbClr val="000099"/>
                </a:solidFill>
                <a:effectLst/>
                <a:latin typeface="Myriad Pro Light" panose="020B0603030403020204" pitchFamily="34" charset="0"/>
              </a:rPr>
              <a:t>приступление</a:t>
            </a:r>
            <a:r>
              <a:rPr lang="ru-RU" b="0" i="0" dirty="0">
                <a:solidFill>
                  <a:srgbClr val="000099"/>
                </a:solidFill>
                <a:effectLst/>
                <a:latin typeface="Myriad Pro Light" panose="020B0603030403020204" pitchFamily="34" charset="0"/>
              </a:rPr>
              <a:t>. И почему-то еще никому не пришло в голову запретить ножи. Дело не в предметах, а в том как, кем и с какой целью они используются.</a:t>
            </a:r>
            <a:endParaRPr lang="ru-RU" dirty="0">
              <a:solidFill>
                <a:srgbClr val="000099"/>
              </a:solidFill>
              <a:latin typeface="Myriad Pro Light" panose="020B0603030403020204" pitchFamily="34" charset="0"/>
            </a:endParaRPr>
          </a:p>
        </p:txBody>
      </p:sp>
      <p:pic>
        <p:nvPicPr>
          <p:cNvPr id="2052" name="Picture 4" descr="https://sun9-78.userapi.com/impf/tpofD5SyejUwDx30GcyIekAiCkUbnRyMVIhNyg/hDs1158snbE.jpg?size=1920x768&amp;quality=95&amp;crop=0,139,1920,767&amp;sign=34c6a76073fce4b5ae4433d02ce60064&amp;type=cover_grou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r="12839"/>
          <a:stretch/>
        </p:blipFill>
        <p:spPr bwMode="auto">
          <a:xfrm>
            <a:off x="0" y="4579563"/>
            <a:ext cx="4010026" cy="2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52.userapi.com/impf/c849020/v849020841/1bfc35/ln9BX5tjwkE.jpg?size=937x683&amp;quality=96&amp;sign=9f9a1fd8348bb37c9055d1621c87a08b&amp;c_uniq_tag=5x7fRc45yBPWTPQ8k4k6HMnz1RYllspmN9gUFoW1r2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37" y="4210708"/>
            <a:ext cx="3416181" cy="2490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92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286</Words>
  <Application>Microsoft Office PowerPoint</Application>
  <PresentationFormat>Широкоэкранный</PresentationFormat>
  <Paragraphs>19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SimSun</vt:lpstr>
      <vt:lpstr>Arial</vt:lpstr>
      <vt:lpstr>Book Antiqua</vt:lpstr>
      <vt:lpstr>Calibri</vt:lpstr>
      <vt:lpstr>Calibri Light</vt:lpstr>
      <vt:lpstr>Myriad Pro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Алексей Хижняков</cp:lastModifiedBy>
  <cp:revision>13</cp:revision>
  <dcterms:created xsi:type="dcterms:W3CDTF">2024-02-04T11:27:23Z</dcterms:created>
  <dcterms:modified xsi:type="dcterms:W3CDTF">2024-02-11T12:14:53Z</dcterms:modified>
</cp:coreProperties>
</file>